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wmf" ContentType="image/x-wmf"/>
  <Default Extension="rels" ContentType="application/vnd.openxmlformats-package.relationships+xml"/>
  <Default Extension="xml" ContentType="application/xml"/>
  <Default Extension="gif" ContentType="image/gif"/>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66"/>
  </p:notesMasterIdLst>
  <p:sldIdLst>
    <p:sldId id="258" r:id="rId2"/>
    <p:sldId id="259" r:id="rId3"/>
    <p:sldId id="293" r:id="rId4"/>
    <p:sldId id="294" r:id="rId5"/>
    <p:sldId id="260" r:id="rId6"/>
    <p:sldId id="323" r:id="rId7"/>
    <p:sldId id="283" r:id="rId8"/>
    <p:sldId id="334" r:id="rId9"/>
    <p:sldId id="336" r:id="rId10"/>
    <p:sldId id="282" r:id="rId11"/>
    <p:sldId id="265" r:id="rId12"/>
    <p:sldId id="277" r:id="rId13"/>
    <p:sldId id="275" r:id="rId14"/>
    <p:sldId id="278" r:id="rId15"/>
    <p:sldId id="279" r:id="rId16"/>
    <p:sldId id="301" r:id="rId17"/>
    <p:sldId id="280" r:id="rId18"/>
    <p:sldId id="263" r:id="rId19"/>
    <p:sldId id="264" r:id="rId20"/>
    <p:sldId id="267" r:id="rId21"/>
    <p:sldId id="284" r:id="rId22"/>
    <p:sldId id="295" r:id="rId23"/>
    <p:sldId id="296" r:id="rId24"/>
    <p:sldId id="298" r:id="rId25"/>
    <p:sldId id="299" r:id="rId26"/>
    <p:sldId id="300" r:id="rId27"/>
    <p:sldId id="302" r:id="rId28"/>
    <p:sldId id="304" r:id="rId29"/>
    <p:sldId id="305" r:id="rId30"/>
    <p:sldId id="328" r:id="rId31"/>
    <p:sldId id="306" r:id="rId32"/>
    <p:sldId id="327" r:id="rId33"/>
    <p:sldId id="329" r:id="rId34"/>
    <p:sldId id="286" r:id="rId35"/>
    <p:sldId id="316" r:id="rId36"/>
    <p:sldId id="273" r:id="rId37"/>
    <p:sldId id="274" r:id="rId38"/>
    <p:sldId id="287" r:id="rId39"/>
    <p:sldId id="297" r:id="rId40"/>
    <p:sldId id="317" r:id="rId41"/>
    <p:sldId id="318" r:id="rId42"/>
    <p:sldId id="266" r:id="rId43"/>
    <p:sldId id="319" r:id="rId44"/>
    <p:sldId id="330" r:id="rId45"/>
    <p:sldId id="268" r:id="rId46"/>
    <p:sldId id="270" r:id="rId47"/>
    <p:sldId id="271" r:id="rId48"/>
    <p:sldId id="261" r:id="rId49"/>
    <p:sldId id="315" r:id="rId50"/>
    <p:sldId id="269" r:id="rId51"/>
    <p:sldId id="272" r:id="rId52"/>
    <p:sldId id="303" r:id="rId53"/>
    <p:sldId id="320" r:id="rId54"/>
    <p:sldId id="321" r:id="rId55"/>
    <p:sldId id="324" r:id="rId56"/>
    <p:sldId id="325" r:id="rId57"/>
    <p:sldId id="326" r:id="rId58"/>
    <p:sldId id="307" r:id="rId59"/>
    <p:sldId id="309" r:id="rId60"/>
    <p:sldId id="310" r:id="rId61"/>
    <p:sldId id="311" r:id="rId62"/>
    <p:sldId id="312" r:id="rId63"/>
    <p:sldId id="313" r:id="rId64"/>
    <p:sldId id="335" r:id="rId65"/>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p:restoredLeft sz="30574" autoAdjust="0"/>
    <p:restoredTop sz="91993" autoAdjust="0"/>
  </p:normalViewPr>
  <p:slideViewPr>
    <p:cSldViewPr>
      <p:cViewPr>
        <p:scale>
          <a:sx n="52" d="100"/>
          <a:sy n="52" d="100"/>
        </p:scale>
        <p:origin x="-642" y="-462"/>
      </p:cViewPr>
      <p:guideLst>
        <p:guide orient="horz" pos="2160"/>
        <p:guide pos="2880"/>
      </p:guideLst>
    </p:cSldViewPr>
  </p:slideViewPr>
  <p:notesTextViewPr>
    <p:cViewPr>
      <p:scale>
        <a:sx n="1" d="1"/>
        <a:sy n="1" d="1"/>
      </p:scale>
      <p:origin x="0" y="0"/>
    </p:cViewPr>
  </p:notesTextViewPr>
  <p:sorterViewPr>
    <p:cViewPr>
      <p:scale>
        <a:sx n="94" d="100"/>
        <a:sy n="94" d="100"/>
      </p:scale>
      <p:origin x="0" y="9786"/>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presProps" Target="pres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72.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E880A5A-E991-41D2-9BA8-DA92396D3796}" type="datetimeFigureOut">
              <a:rPr lang="en-US" smtClean="0"/>
              <a:t>5/14/2014</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0752D64-88E7-41E0-ACA3-0E32682910D8}" type="slidenum">
              <a:rPr lang="en-US" smtClean="0"/>
              <a:t>‹#›</a:t>
            </a:fld>
            <a:endParaRPr lang="en-US"/>
          </a:p>
        </p:txBody>
      </p:sp>
    </p:spTree>
    <p:extLst>
      <p:ext uri="{BB962C8B-B14F-4D97-AF65-F5344CB8AC3E}">
        <p14:creationId xmlns:p14="http://schemas.microsoft.com/office/powerpoint/2010/main" val="346565067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6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charset="0"/>
              </a:defRPr>
            </a:lvl1pPr>
            <a:lvl2pPr marL="742950" indent="-285750">
              <a:defRPr sz="2400">
                <a:solidFill>
                  <a:schemeClr val="tx1"/>
                </a:solidFill>
                <a:latin typeface="Times" charset="0"/>
              </a:defRPr>
            </a:lvl2pPr>
            <a:lvl3pPr marL="1143000" indent="-228600">
              <a:defRPr sz="2400">
                <a:solidFill>
                  <a:schemeClr val="tx1"/>
                </a:solidFill>
                <a:latin typeface="Times" charset="0"/>
              </a:defRPr>
            </a:lvl3pPr>
            <a:lvl4pPr marL="1600200" indent="-228600">
              <a:defRPr sz="2400">
                <a:solidFill>
                  <a:schemeClr val="tx1"/>
                </a:solidFill>
                <a:latin typeface="Times" charset="0"/>
              </a:defRPr>
            </a:lvl4pPr>
            <a:lvl5pPr marL="2057400" indent="-228600">
              <a:defRPr sz="2400">
                <a:solidFill>
                  <a:schemeClr val="tx1"/>
                </a:solidFill>
                <a:latin typeface="Times" charset="0"/>
              </a:defRPr>
            </a:lvl5pPr>
            <a:lvl6pPr marL="2514600" indent="-228600" eaLnBrk="0" fontAlgn="base" hangingPunct="0">
              <a:spcBef>
                <a:spcPct val="0"/>
              </a:spcBef>
              <a:spcAft>
                <a:spcPct val="0"/>
              </a:spcAft>
              <a:defRPr sz="2400">
                <a:solidFill>
                  <a:schemeClr val="tx1"/>
                </a:solidFill>
                <a:latin typeface="Times" charset="0"/>
              </a:defRPr>
            </a:lvl6pPr>
            <a:lvl7pPr marL="2971800" indent="-228600" eaLnBrk="0" fontAlgn="base" hangingPunct="0">
              <a:spcBef>
                <a:spcPct val="0"/>
              </a:spcBef>
              <a:spcAft>
                <a:spcPct val="0"/>
              </a:spcAft>
              <a:defRPr sz="2400">
                <a:solidFill>
                  <a:schemeClr val="tx1"/>
                </a:solidFill>
                <a:latin typeface="Times" charset="0"/>
              </a:defRPr>
            </a:lvl7pPr>
            <a:lvl8pPr marL="3429000" indent="-228600" eaLnBrk="0" fontAlgn="base" hangingPunct="0">
              <a:spcBef>
                <a:spcPct val="0"/>
              </a:spcBef>
              <a:spcAft>
                <a:spcPct val="0"/>
              </a:spcAft>
              <a:defRPr sz="2400">
                <a:solidFill>
                  <a:schemeClr val="tx1"/>
                </a:solidFill>
                <a:latin typeface="Times" charset="0"/>
              </a:defRPr>
            </a:lvl8pPr>
            <a:lvl9pPr marL="3886200" indent="-228600" eaLnBrk="0" fontAlgn="base" hangingPunct="0">
              <a:spcBef>
                <a:spcPct val="0"/>
              </a:spcBef>
              <a:spcAft>
                <a:spcPct val="0"/>
              </a:spcAft>
              <a:defRPr sz="2400">
                <a:solidFill>
                  <a:schemeClr val="tx1"/>
                </a:solidFill>
                <a:latin typeface="Times" charset="0"/>
              </a:defRPr>
            </a:lvl9pPr>
          </a:lstStyle>
          <a:p>
            <a:fld id="{5BE456A5-467A-4CDC-8154-8EC6D27ED327}" type="slidenum">
              <a:rPr lang="en-US" sz="1200" smtClean="0"/>
              <a:pPr/>
              <a:t>7</a:t>
            </a:fld>
            <a:endParaRPr lang="en-US" sz="1200" smtClean="0"/>
          </a:p>
        </p:txBody>
      </p:sp>
      <p:sp>
        <p:nvSpPr>
          <p:cNvPr id="245763" name="Rectangle 2"/>
          <p:cNvSpPr>
            <a:spLocks noGrp="1" noRot="1" noChangeAspect="1" noChangeArrowheads="1" noTextEdit="1"/>
          </p:cNvSpPr>
          <p:nvPr>
            <p:ph type="sldImg"/>
          </p:nvPr>
        </p:nvSpPr>
        <p:spPr>
          <a:ln/>
        </p:spPr>
      </p:sp>
      <p:sp>
        <p:nvSpPr>
          <p:cNvPr id="24576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702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charset="0"/>
              </a:defRPr>
            </a:lvl1pPr>
            <a:lvl2pPr marL="742950" indent="-285750">
              <a:defRPr sz="2400">
                <a:solidFill>
                  <a:schemeClr val="tx1"/>
                </a:solidFill>
                <a:latin typeface="Times" charset="0"/>
              </a:defRPr>
            </a:lvl2pPr>
            <a:lvl3pPr marL="1143000" indent="-228600">
              <a:defRPr sz="2400">
                <a:solidFill>
                  <a:schemeClr val="tx1"/>
                </a:solidFill>
                <a:latin typeface="Times" charset="0"/>
              </a:defRPr>
            </a:lvl3pPr>
            <a:lvl4pPr marL="1600200" indent="-228600">
              <a:defRPr sz="2400">
                <a:solidFill>
                  <a:schemeClr val="tx1"/>
                </a:solidFill>
                <a:latin typeface="Times" charset="0"/>
              </a:defRPr>
            </a:lvl4pPr>
            <a:lvl5pPr marL="2057400" indent="-228600">
              <a:defRPr sz="2400">
                <a:solidFill>
                  <a:schemeClr val="tx1"/>
                </a:solidFill>
                <a:latin typeface="Times" charset="0"/>
              </a:defRPr>
            </a:lvl5pPr>
            <a:lvl6pPr marL="2514600" indent="-228600" eaLnBrk="0" fontAlgn="base" hangingPunct="0">
              <a:spcBef>
                <a:spcPct val="0"/>
              </a:spcBef>
              <a:spcAft>
                <a:spcPct val="0"/>
              </a:spcAft>
              <a:defRPr sz="2400">
                <a:solidFill>
                  <a:schemeClr val="tx1"/>
                </a:solidFill>
                <a:latin typeface="Times" charset="0"/>
              </a:defRPr>
            </a:lvl6pPr>
            <a:lvl7pPr marL="2971800" indent="-228600" eaLnBrk="0" fontAlgn="base" hangingPunct="0">
              <a:spcBef>
                <a:spcPct val="0"/>
              </a:spcBef>
              <a:spcAft>
                <a:spcPct val="0"/>
              </a:spcAft>
              <a:defRPr sz="2400">
                <a:solidFill>
                  <a:schemeClr val="tx1"/>
                </a:solidFill>
                <a:latin typeface="Times" charset="0"/>
              </a:defRPr>
            </a:lvl7pPr>
            <a:lvl8pPr marL="3429000" indent="-228600" eaLnBrk="0" fontAlgn="base" hangingPunct="0">
              <a:spcBef>
                <a:spcPct val="0"/>
              </a:spcBef>
              <a:spcAft>
                <a:spcPct val="0"/>
              </a:spcAft>
              <a:defRPr sz="2400">
                <a:solidFill>
                  <a:schemeClr val="tx1"/>
                </a:solidFill>
                <a:latin typeface="Times" charset="0"/>
              </a:defRPr>
            </a:lvl8pPr>
            <a:lvl9pPr marL="3886200" indent="-228600" eaLnBrk="0" fontAlgn="base" hangingPunct="0">
              <a:spcBef>
                <a:spcPct val="0"/>
              </a:spcBef>
              <a:spcAft>
                <a:spcPct val="0"/>
              </a:spcAft>
              <a:defRPr sz="2400">
                <a:solidFill>
                  <a:schemeClr val="tx1"/>
                </a:solidFill>
                <a:latin typeface="Times" charset="0"/>
              </a:defRPr>
            </a:lvl9pPr>
          </a:lstStyle>
          <a:p>
            <a:fld id="{49259D78-B2FD-4B3D-8CA7-C9127268C08E}" type="slidenum">
              <a:rPr lang="en-US" sz="1200" smtClean="0"/>
              <a:pPr/>
              <a:t>18</a:t>
            </a:fld>
            <a:endParaRPr lang="en-US" sz="1200" smtClean="0"/>
          </a:p>
        </p:txBody>
      </p:sp>
      <p:sp>
        <p:nvSpPr>
          <p:cNvPr id="257027" name="Rectangle 2"/>
          <p:cNvSpPr>
            <a:spLocks noGrp="1" noRot="1" noChangeAspect="1" noChangeArrowheads="1" noTextEdit="1"/>
          </p:cNvSpPr>
          <p:nvPr>
            <p:ph type="sldImg"/>
          </p:nvPr>
        </p:nvSpPr>
        <p:spPr>
          <a:ln/>
        </p:spPr>
      </p:sp>
      <p:sp>
        <p:nvSpPr>
          <p:cNvPr id="25702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395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charset="0"/>
              </a:defRPr>
            </a:lvl1pPr>
            <a:lvl2pPr marL="742950" indent="-285750">
              <a:defRPr sz="2400">
                <a:solidFill>
                  <a:schemeClr val="tx1"/>
                </a:solidFill>
                <a:latin typeface="Times" charset="0"/>
              </a:defRPr>
            </a:lvl2pPr>
            <a:lvl3pPr marL="1143000" indent="-228600">
              <a:defRPr sz="2400">
                <a:solidFill>
                  <a:schemeClr val="tx1"/>
                </a:solidFill>
                <a:latin typeface="Times" charset="0"/>
              </a:defRPr>
            </a:lvl3pPr>
            <a:lvl4pPr marL="1600200" indent="-228600">
              <a:defRPr sz="2400">
                <a:solidFill>
                  <a:schemeClr val="tx1"/>
                </a:solidFill>
                <a:latin typeface="Times" charset="0"/>
              </a:defRPr>
            </a:lvl4pPr>
            <a:lvl5pPr marL="2057400" indent="-228600">
              <a:defRPr sz="2400">
                <a:solidFill>
                  <a:schemeClr val="tx1"/>
                </a:solidFill>
                <a:latin typeface="Times" charset="0"/>
              </a:defRPr>
            </a:lvl5pPr>
            <a:lvl6pPr marL="2514600" indent="-228600" eaLnBrk="0" fontAlgn="base" hangingPunct="0">
              <a:spcBef>
                <a:spcPct val="0"/>
              </a:spcBef>
              <a:spcAft>
                <a:spcPct val="0"/>
              </a:spcAft>
              <a:defRPr sz="2400">
                <a:solidFill>
                  <a:schemeClr val="tx1"/>
                </a:solidFill>
                <a:latin typeface="Times" charset="0"/>
              </a:defRPr>
            </a:lvl6pPr>
            <a:lvl7pPr marL="2971800" indent="-228600" eaLnBrk="0" fontAlgn="base" hangingPunct="0">
              <a:spcBef>
                <a:spcPct val="0"/>
              </a:spcBef>
              <a:spcAft>
                <a:spcPct val="0"/>
              </a:spcAft>
              <a:defRPr sz="2400">
                <a:solidFill>
                  <a:schemeClr val="tx1"/>
                </a:solidFill>
                <a:latin typeface="Times" charset="0"/>
              </a:defRPr>
            </a:lvl7pPr>
            <a:lvl8pPr marL="3429000" indent="-228600" eaLnBrk="0" fontAlgn="base" hangingPunct="0">
              <a:spcBef>
                <a:spcPct val="0"/>
              </a:spcBef>
              <a:spcAft>
                <a:spcPct val="0"/>
              </a:spcAft>
              <a:defRPr sz="2400">
                <a:solidFill>
                  <a:schemeClr val="tx1"/>
                </a:solidFill>
                <a:latin typeface="Times" charset="0"/>
              </a:defRPr>
            </a:lvl8pPr>
            <a:lvl9pPr marL="3886200" indent="-228600" eaLnBrk="0" fontAlgn="base" hangingPunct="0">
              <a:spcBef>
                <a:spcPct val="0"/>
              </a:spcBef>
              <a:spcAft>
                <a:spcPct val="0"/>
              </a:spcAft>
              <a:defRPr sz="2400">
                <a:solidFill>
                  <a:schemeClr val="tx1"/>
                </a:solidFill>
                <a:latin typeface="Times" charset="0"/>
              </a:defRPr>
            </a:lvl9pPr>
          </a:lstStyle>
          <a:p>
            <a:fld id="{D96CA8F4-1D42-4F43-8330-49660CDAF9F7}" type="slidenum">
              <a:rPr lang="en-US" sz="1200" smtClean="0"/>
              <a:pPr/>
              <a:t>19</a:t>
            </a:fld>
            <a:endParaRPr lang="en-US" sz="1200" smtClean="0"/>
          </a:p>
        </p:txBody>
      </p:sp>
      <p:sp>
        <p:nvSpPr>
          <p:cNvPr id="253955" name="Rectangle 2"/>
          <p:cNvSpPr>
            <a:spLocks noGrp="1" noRot="1" noChangeAspect="1" noChangeArrowheads="1" noTextEdit="1"/>
          </p:cNvSpPr>
          <p:nvPr>
            <p:ph type="sldImg"/>
          </p:nvPr>
        </p:nvSpPr>
        <p:spPr>
          <a:ln/>
        </p:spPr>
      </p:sp>
      <p:sp>
        <p:nvSpPr>
          <p:cNvPr id="25395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009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charset="0"/>
              </a:defRPr>
            </a:lvl1pPr>
            <a:lvl2pPr marL="742950" indent="-285750">
              <a:defRPr sz="2400">
                <a:solidFill>
                  <a:schemeClr val="tx1"/>
                </a:solidFill>
                <a:latin typeface="Times" charset="0"/>
              </a:defRPr>
            </a:lvl2pPr>
            <a:lvl3pPr marL="1143000" indent="-228600">
              <a:defRPr sz="2400">
                <a:solidFill>
                  <a:schemeClr val="tx1"/>
                </a:solidFill>
                <a:latin typeface="Times" charset="0"/>
              </a:defRPr>
            </a:lvl3pPr>
            <a:lvl4pPr marL="1600200" indent="-228600">
              <a:defRPr sz="2400">
                <a:solidFill>
                  <a:schemeClr val="tx1"/>
                </a:solidFill>
                <a:latin typeface="Times" charset="0"/>
              </a:defRPr>
            </a:lvl4pPr>
            <a:lvl5pPr marL="2057400" indent="-228600">
              <a:defRPr sz="2400">
                <a:solidFill>
                  <a:schemeClr val="tx1"/>
                </a:solidFill>
                <a:latin typeface="Times" charset="0"/>
              </a:defRPr>
            </a:lvl5pPr>
            <a:lvl6pPr marL="2514600" indent="-228600" eaLnBrk="0" fontAlgn="base" hangingPunct="0">
              <a:spcBef>
                <a:spcPct val="0"/>
              </a:spcBef>
              <a:spcAft>
                <a:spcPct val="0"/>
              </a:spcAft>
              <a:defRPr sz="2400">
                <a:solidFill>
                  <a:schemeClr val="tx1"/>
                </a:solidFill>
                <a:latin typeface="Times" charset="0"/>
              </a:defRPr>
            </a:lvl6pPr>
            <a:lvl7pPr marL="2971800" indent="-228600" eaLnBrk="0" fontAlgn="base" hangingPunct="0">
              <a:spcBef>
                <a:spcPct val="0"/>
              </a:spcBef>
              <a:spcAft>
                <a:spcPct val="0"/>
              </a:spcAft>
              <a:defRPr sz="2400">
                <a:solidFill>
                  <a:schemeClr val="tx1"/>
                </a:solidFill>
                <a:latin typeface="Times" charset="0"/>
              </a:defRPr>
            </a:lvl7pPr>
            <a:lvl8pPr marL="3429000" indent="-228600" eaLnBrk="0" fontAlgn="base" hangingPunct="0">
              <a:spcBef>
                <a:spcPct val="0"/>
              </a:spcBef>
              <a:spcAft>
                <a:spcPct val="0"/>
              </a:spcAft>
              <a:defRPr sz="2400">
                <a:solidFill>
                  <a:schemeClr val="tx1"/>
                </a:solidFill>
                <a:latin typeface="Times" charset="0"/>
              </a:defRPr>
            </a:lvl8pPr>
            <a:lvl9pPr marL="3886200" indent="-228600" eaLnBrk="0" fontAlgn="base" hangingPunct="0">
              <a:spcBef>
                <a:spcPct val="0"/>
              </a:spcBef>
              <a:spcAft>
                <a:spcPct val="0"/>
              </a:spcAft>
              <a:defRPr sz="2400">
                <a:solidFill>
                  <a:schemeClr val="tx1"/>
                </a:solidFill>
                <a:latin typeface="Times" charset="0"/>
              </a:defRPr>
            </a:lvl9pPr>
          </a:lstStyle>
          <a:p>
            <a:fld id="{4EF0C0A6-E4F8-4A85-B947-CC47DB00F6B0}" type="slidenum">
              <a:rPr lang="en-US" sz="1200" smtClean="0"/>
              <a:pPr/>
              <a:t>20</a:t>
            </a:fld>
            <a:endParaRPr lang="en-US" sz="1200" smtClean="0"/>
          </a:p>
        </p:txBody>
      </p:sp>
      <p:sp>
        <p:nvSpPr>
          <p:cNvPr id="260099" name="Rectangle 2"/>
          <p:cNvSpPr>
            <a:spLocks noGrp="1" noRot="1" noChangeAspect="1" noChangeArrowheads="1" noTextEdit="1"/>
          </p:cNvSpPr>
          <p:nvPr>
            <p:ph type="sldImg"/>
          </p:nvPr>
        </p:nvSpPr>
        <p:spPr>
          <a:ln/>
        </p:spPr>
      </p:sp>
      <p:sp>
        <p:nvSpPr>
          <p:cNvPr id="26010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190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charset="0"/>
              </a:defRPr>
            </a:lvl1pPr>
            <a:lvl2pPr marL="742950" indent="-285750">
              <a:defRPr sz="2400">
                <a:solidFill>
                  <a:schemeClr val="tx1"/>
                </a:solidFill>
                <a:latin typeface="Times" charset="0"/>
              </a:defRPr>
            </a:lvl2pPr>
            <a:lvl3pPr marL="1143000" indent="-228600">
              <a:defRPr sz="2400">
                <a:solidFill>
                  <a:schemeClr val="tx1"/>
                </a:solidFill>
                <a:latin typeface="Times" charset="0"/>
              </a:defRPr>
            </a:lvl3pPr>
            <a:lvl4pPr marL="1600200" indent="-228600">
              <a:defRPr sz="2400">
                <a:solidFill>
                  <a:schemeClr val="tx1"/>
                </a:solidFill>
                <a:latin typeface="Times" charset="0"/>
              </a:defRPr>
            </a:lvl4pPr>
            <a:lvl5pPr marL="2057400" indent="-228600">
              <a:defRPr sz="2400">
                <a:solidFill>
                  <a:schemeClr val="tx1"/>
                </a:solidFill>
                <a:latin typeface="Times" charset="0"/>
              </a:defRPr>
            </a:lvl5pPr>
            <a:lvl6pPr marL="2514600" indent="-228600" eaLnBrk="0" fontAlgn="base" hangingPunct="0">
              <a:spcBef>
                <a:spcPct val="0"/>
              </a:spcBef>
              <a:spcAft>
                <a:spcPct val="0"/>
              </a:spcAft>
              <a:defRPr sz="2400">
                <a:solidFill>
                  <a:schemeClr val="tx1"/>
                </a:solidFill>
                <a:latin typeface="Times" charset="0"/>
              </a:defRPr>
            </a:lvl6pPr>
            <a:lvl7pPr marL="2971800" indent="-228600" eaLnBrk="0" fontAlgn="base" hangingPunct="0">
              <a:spcBef>
                <a:spcPct val="0"/>
              </a:spcBef>
              <a:spcAft>
                <a:spcPct val="0"/>
              </a:spcAft>
              <a:defRPr sz="2400">
                <a:solidFill>
                  <a:schemeClr val="tx1"/>
                </a:solidFill>
                <a:latin typeface="Times" charset="0"/>
              </a:defRPr>
            </a:lvl7pPr>
            <a:lvl8pPr marL="3429000" indent="-228600" eaLnBrk="0" fontAlgn="base" hangingPunct="0">
              <a:spcBef>
                <a:spcPct val="0"/>
              </a:spcBef>
              <a:spcAft>
                <a:spcPct val="0"/>
              </a:spcAft>
              <a:defRPr sz="2400">
                <a:solidFill>
                  <a:schemeClr val="tx1"/>
                </a:solidFill>
                <a:latin typeface="Times" charset="0"/>
              </a:defRPr>
            </a:lvl8pPr>
            <a:lvl9pPr marL="3886200" indent="-228600" eaLnBrk="0" fontAlgn="base" hangingPunct="0">
              <a:spcBef>
                <a:spcPct val="0"/>
              </a:spcBef>
              <a:spcAft>
                <a:spcPct val="0"/>
              </a:spcAft>
              <a:defRPr sz="2400">
                <a:solidFill>
                  <a:schemeClr val="tx1"/>
                </a:solidFill>
                <a:latin typeface="Times" charset="0"/>
              </a:defRPr>
            </a:lvl9pPr>
          </a:lstStyle>
          <a:p>
            <a:fld id="{AF64E84A-5B8F-42AF-B9A5-ADE059B83CD5}" type="slidenum">
              <a:rPr lang="en-US" sz="1200" smtClean="0"/>
              <a:pPr/>
              <a:t>21</a:t>
            </a:fld>
            <a:endParaRPr lang="en-US" sz="1200" smtClean="0"/>
          </a:p>
        </p:txBody>
      </p:sp>
      <p:sp>
        <p:nvSpPr>
          <p:cNvPr id="251907" name="Rectangle 2"/>
          <p:cNvSpPr>
            <a:spLocks noGrp="1" noRot="1" noChangeAspect="1" noChangeArrowheads="1" noTextEdit="1"/>
          </p:cNvSpPr>
          <p:nvPr>
            <p:ph type="sldImg"/>
          </p:nvPr>
        </p:nvSpPr>
        <p:spPr>
          <a:ln/>
        </p:spPr>
      </p:sp>
      <p:sp>
        <p:nvSpPr>
          <p:cNvPr id="25190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B6EC268-18B2-4C03-A9B1-A77F9D7ADB62}" type="slidenum">
              <a:rPr lang="en-US"/>
              <a:pPr/>
              <a:t>28</a:t>
            </a:fld>
            <a:endParaRPr lang="en-US"/>
          </a:p>
        </p:txBody>
      </p:sp>
      <p:sp>
        <p:nvSpPr>
          <p:cNvPr id="41986" name="Rectangle 2"/>
          <p:cNvSpPr>
            <a:spLocks noGrp="1" noRot="1" noChangeAspect="1" noChangeArrowheads="1" noTextEdit="1"/>
          </p:cNvSpPr>
          <p:nvPr>
            <p:ph type="sldImg"/>
          </p:nvPr>
        </p:nvSpPr>
        <p:spPr>
          <a:ln cap="flat"/>
        </p:spPr>
      </p:sp>
      <p:sp>
        <p:nvSpPr>
          <p:cNvPr id="41987" name="Rectangle 3"/>
          <p:cNvSpPr>
            <a:spLocks noGrp="1" noChangeArrowheads="1"/>
          </p:cNvSpPr>
          <p:nvPr>
            <p:ph type="body" idx="1"/>
          </p:nvPr>
        </p:nvSpPr>
        <p:spPr>
          <a:ln/>
        </p:spPr>
        <p:txBody>
          <a:bodyPr/>
          <a:lstStyle/>
          <a:p>
            <a:endParaRPr lang="en-GB"/>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1FA690B-0C0C-42CA-8DEF-93884E801CE9}" type="slidenum">
              <a:rPr lang="en-US"/>
              <a:pPr/>
              <a:t>29</a:t>
            </a:fld>
            <a:endParaRPr lang="en-US"/>
          </a:p>
        </p:txBody>
      </p:sp>
      <p:sp>
        <p:nvSpPr>
          <p:cNvPr id="44034" name="Rectangle 2"/>
          <p:cNvSpPr>
            <a:spLocks noGrp="1" noRot="1" noChangeAspect="1" noChangeArrowheads="1" noTextEdit="1"/>
          </p:cNvSpPr>
          <p:nvPr>
            <p:ph type="sldImg"/>
          </p:nvPr>
        </p:nvSpPr>
        <p:spPr>
          <a:ln cap="flat"/>
        </p:spPr>
      </p:sp>
      <p:sp>
        <p:nvSpPr>
          <p:cNvPr id="44035" name="Rectangle 3"/>
          <p:cNvSpPr>
            <a:spLocks noGrp="1" noChangeArrowheads="1"/>
          </p:cNvSpPr>
          <p:nvPr>
            <p:ph type="body" idx="1"/>
          </p:nvPr>
        </p:nvSpPr>
        <p:spPr>
          <a:ln/>
        </p:spPr>
        <p:txBody>
          <a:bodyPr/>
          <a:lstStyle/>
          <a:p>
            <a:endParaRPr lang="en-GB"/>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7E70547-A2AA-4EF3-BB07-54CDEA74E945}" type="slidenum">
              <a:rPr lang="en-US"/>
              <a:pPr/>
              <a:t>31</a:t>
            </a:fld>
            <a:endParaRPr lang="en-US"/>
          </a:p>
        </p:txBody>
      </p:sp>
      <p:sp>
        <p:nvSpPr>
          <p:cNvPr id="46082" name="Rectangle 2"/>
          <p:cNvSpPr>
            <a:spLocks noGrp="1" noRot="1" noChangeAspect="1" noChangeArrowheads="1" noTextEdit="1"/>
          </p:cNvSpPr>
          <p:nvPr>
            <p:ph type="sldImg"/>
          </p:nvPr>
        </p:nvSpPr>
        <p:spPr>
          <a:ln cap="flat"/>
        </p:spPr>
      </p:sp>
      <p:sp>
        <p:nvSpPr>
          <p:cNvPr id="46083" name="Rectangle 3"/>
          <p:cNvSpPr>
            <a:spLocks noGrp="1" noChangeArrowheads="1"/>
          </p:cNvSpPr>
          <p:nvPr>
            <p:ph type="body" idx="1"/>
          </p:nvPr>
        </p:nvSpPr>
        <p:spPr>
          <a:ln/>
        </p:spPr>
        <p:txBody>
          <a:bodyPr/>
          <a:lstStyle/>
          <a:p>
            <a:endParaRPr lang="en-GB"/>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0752D64-88E7-41E0-ACA3-0E32682910D8}" type="slidenum">
              <a:rPr lang="en-US" smtClean="0"/>
              <a:t>33</a:t>
            </a:fld>
            <a:endParaRPr lang="en-US"/>
          </a:p>
        </p:txBody>
      </p:sp>
    </p:spTree>
    <p:extLst>
      <p:ext uri="{BB962C8B-B14F-4D97-AF65-F5344CB8AC3E}">
        <p14:creationId xmlns:p14="http://schemas.microsoft.com/office/powerpoint/2010/main" val="81129269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829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charset="0"/>
              </a:defRPr>
            </a:lvl1pPr>
            <a:lvl2pPr marL="742950" indent="-285750">
              <a:defRPr sz="2400">
                <a:solidFill>
                  <a:schemeClr val="tx1"/>
                </a:solidFill>
                <a:latin typeface="Times" charset="0"/>
              </a:defRPr>
            </a:lvl2pPr>
            <a:lvl3pPr marL="1143000" indent="-228600">
              <a:defRPr sz="2400">
                <a:solidFill>
                  <a:schemeClr val="tx1"/>
                </a:solidFill>
                <a:latin typeface="Times" charset="0"/>
              </a:defRPr>
            </a:lvl3pPr>
            <a:lvl4pPr marL="1600200" indent="-228600">
              <a:defRPr sz="2400">
                <a:solidFill>
                  <a:schemeClr val="tx1"/>
                </a:solidFill>
                <a:latin typeface="Times" charset="0"/>
              </a:defRPr>
            </a:lvl4pPr>
            <a:lvl5pPr marL="2057400" indent="-228600">
              <a:defRPr sz="2400">
                <a:solidFill>
                  <a:schemeClr val="tx1"/>
                </a:solidFill>
                <a:latin typeface="Times" charset="0"/>
              </a:defRPr>
            </a:lvl5pPr>
            <a:lvl6pPr marL="2514600" indent="-228600" eaLnBrk="0" fontAlgn="base" hangingPunct="0">
              <a:spcBef>
                <a:spcPct val="0"/>
              </a:spcBef>
              <a:spcAft>
                <a:spcPct val="0"/>
              </a:spcAft>
              <a:defRPr sz="2400">
                <a:solidFill>
                  <a:schemeClr val="tx1"/>
                </a:solidFill>
                <a:latin typeface="Times" charset="0"/>
              </a:defRPr>
            </a:lvl6pPr>
            <a:lvl7pPr marL="2971800" indent="-228600" eaLnBrk="0" fontAlgn="base" hangingPunct="0">
              <a:spcBef>
                <a:spcPct val="0"/>
              </a:spcBef>
              <a:spcAft>
                <a:spcPct val="0"/>
              </a:spcAft>
              <a:defRPr sz="2400">
                <a:solidFill>
                  <a:schemeClr val="tx1"/>
                </a:solidFill>
                <a:latin typeface="Times" charset="0"/>
              </a:defRPr>
            </a:lvl7pPr>
            <a:lvl8pPr marL="3429000" indent="-228600" eaLnBrk="0" fontAlgn="base" hangingPunct="0">
              <a:spcBef>
                <a:spcPct val="0"/>
              </a:spcBef>
              <a:spcAft>
                <a:spcPct val="0"/>
              </a:spcAft>
              <a:defRPr sz="2400">
                <a:solidFill>
                  <a:schemeClr val="tx1"/>
                </a:solidFill>
                <a:latin typeface="Times" charset="0"/>
              </a:defRPr>
            </a:lvl8pPr>
            <a:lvl9pPr marL="3886200" indent="-228600" eaLnBrk="0" fontAlgn="base" hangingPunct="0">
              <a:spcBef>
                <a:spcPct val="0"/>
              </a:spcBef>
              <a:spcAft>
                <a:spcPct val="0"/>
              </a:spcAft>
              <a:defRPr sz="2400">
                <a:solidFill>
                  <a:schemeClr val="tx1"/>
                </a:solidFill>
                <a:latin typeface="Times" charset="0"/>
              </a:defRPr>
            </a:lvl9pPr>
          </a:lstStyle>
          <a:p>
            <a:fld id="{E13D9C43-1273-41D5-AB22-9AD72D02115E}" type="slidenum">
              <a:rPr lang="en-US" sz="1200" smtClean="0"/>
              <a:pPr/>
              <a:t>34</a:t>
            </a:fld>
            <a:endParaRPr lang="en-US" sz="1200" smtClean="0"/>
          </a:p>
        </p:txBody>
      </p:sp>
      <p:sp>
        <p:nvSpPr>
          <p:cNvPr id="268291" name="Rectangle 2"/>
          <p:cNvSpPr>
            <a:spLocks noGrp="1" noRot="1" noChangeAspect="1" noChangeArrowheads="1" noTextEdit="1"/>
          </p:cNvSpPr>
          <p:nvPr>
            <p:ph type="sldImg"/>
          </p:nvPr>
        </p:nvSpPr>
        <p:spPr>
          <a:ln/>
        </p:spPr>
      </p:sp>
      <p:sp>
        <p:nvSpPr>
          <p:cNvPr id="26829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B24957A-127F-4CD5-B09F-5F37A30035FE}" type="slidenum">
              <a:rPr lang="en-US"/>
              <a:pPr/>
              <a:t>35</a:t>
            </a:fld>
            <a:endParaRPr lang="en-US"/>
          </a:p>
        </p:txBody>
      </p:sp>
      <p:sp>
        <p:nvSpPr>
          <p:cNvPr id="76802" name="Rectangle 2"/>
          <p:cNvSpPr>
            <a:spLocks noGrp="1" noRot="1" noChangeAspect="1" noChangeArrowheads="1" noTextEdit="1"/>
          </p:cNvSpPr>
          <p:nvPr>
            <p:ph type="sldImg"/>
          </p:nvPr>
        </p:nvSpPr>
        <p:spPr>
          <a:ln cap="flat"/>
        </p:spPr>
      </p:sp>
      <p:sp>
        <p:nvSpPr>
          <p:cNvPr id="76803" name="Rectangle 3"/>
          <p:cNvSpPr>
            <a:spLocks noGrp="1" noChangeArrowheads="1"/>
          </p:cNvSpPr>
          <p:nvPr>
            <p:ph type="body" idx="1"/>
          </p:nvPr>
        </p:nvSpPr>
        <p:spPr>
          <a:ln/>
        </p:spPr>
        <p:txBody>
          <a:bodyPr/>
          <a:lstStyle/>
          <a:p>
            <a:endParaRPr lang="en-GB"/>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BC1EEE0-63AF-4468-8673-BAB018166D14}" type="slidenum">
              <a:rPr lang="en-US"/>
              <a:pPr/>
              <a:t>8</a:t>
            </a:fld>
            <a:endParaRPr lang="en-US"/>
          </a:p>
        </p:txBody>
      </p:sp>
      <p:sp>
        <p:nvSpPr>
          <p:cNvPr id="117762" name="Rectangle 2"/>
          <p:cNvSpPr>
            <a:spLocks noGrp="1" noRot="1" noChangeAspect="1" noChangeArrowheads="1" noTextEdit="1"/>
          </p:cNvSpPr>
          <p:nvPr>
            <p:ph type="sldImg"/>
          </p:nvPr>
        </p:nvSpPr>
        <p:spPr>
          <a:ln/>
        </p:spPr>
      </p:sp>
      <p:sp>
        <p:nvSpPr>
          <p:cNvPr id="117763" name="Rectangle 3"/>
          <p:cNvSpPr>
            <a:spLocks noGrp="1" noChangeArrowheads="1"/>
          </p:cNvSpPr>
          <p:nvPr>
            <p:ph type="body" idx="1"/>
          </p:nvPr>
        </p:nvSpPr>
        <p:spPr/>
        <p:txBody>
          <a:bodyPr/>
          <a:lstStyle/>
          <a:p>
            <a:r>
              <a:rPr lang="en-US"/>
              <a:t>Cinda, I added, “Charles” to the text.</a:t>
            </a: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829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charset="0"/>
              </a:defRPr>
            </a:lvl1pPr>
            <a:lvl2pPr marL="742950" indent="-285750">
              <a:defRPr sz="2400">
                <a:solidFill>
                  <a:schemeClr val="tx1"/>
                </a:solidFill>
                <a:latin typeface="Times" charset="0"/>
              </a:defRPr>
            </a:lvl2pPr>
            <a:lvl3pPr marL="1143000" indent="-228600">
              <a:defRPr sz="2400">
                <a:solidFill>
                  <a:schemeClr val="tx1"/>
                </a:solidFill>
                <a:latin typeface="Times" charset="0"/>
              </a:defRPr>
            </a:lvl3pPr>
            <a:lvl4pPr marL="1600200" indent="-228600">
              <a:defRPr sz="2400">
                <a:solidFill>
                  <a:schemeClr val="tx1"/>
                </a:solidFill>
                <a:latin typeface="Times" charset="0"/>
              </a:defRPr>
            </a:lvl4pPr>
            <a:lvl5pPr marL="2057400" indent="-228600">
              <a:defRPr sz="2400">
                <a:solidFill>
                  <a:schemeClr val="tx1"/>
                </a:solidFill>
                <a:latin typeface="Times" charset="0"/>
              </a:defRPr>
            </a:lvl5pPr>
            <a:lvl6pPr marL="2514600" indent="-228600" eaLnBrk="0" fontAlgn="base" hangingPunct="0">
              <a:spcBef>
                <a:spcPct val="0"/>
              </a:spcBef>
              <a:spcAft>
                <a:spcPct val="0"/>
              </a:spcAft>
              <a:defRPr sz="2400">
                <a:solidFill>
                  <a:schemeClr val="tx1"/>
                </a:solidFill>
                <a:latin typeface="Times" charset="0"/>
              </a:defRPr>
            </a:lvl6pPr>
            <a:lvl7pPr marL="2971800" indent="-228600" eaLnBrk="0" fontAlgn="base" hangingPunct="0">
              <a:spcBef>
                <a:spcPct val="0"/>
              </a:spcBef>
              <a:spcAft>
                <a:spcPct val="0"/>
              </a:spcAft>
              <a:defRPr sz="2400">
                <a:solidFill>
                  <a:schemeClr val="tx1"/>
                </a:solidFill>
                <a:latin typeface="Times" charset="0"/>
              </a:defRPr>
            </a:lvl7pPr>
            <a:lvl8pPr marL="3429000" indent="-228600" eaLnBrk="0" fontAlgn="base" hangingPunct="0">
              <a:spcBef>
                <a:spcPct val="0"/>
              </a:spcBef>
              <a:spcAft>
                <a:spcPct val="0"/>
              </a:spcAft>
              <a:defRPr sz="2400">
                <a:solidFill>
                  <a:schemeClr val="tx1"/>
                </a:solidFill>
                <a:latin typeface="Times" charset="0"/>
              </a:defRPr>
            </a:lvl8pPr>
            <a:lvl9pPr marL="3886200" indent="-228600" eaLnBrk="0" fontAlgn="base" hangingPunct="0">
              <a:spcBef>
                <a:spcPct val="0"/>
              </a:spcBef>
              <a:spcAft>
                <a:spcPct val="0"/>
              </a:spcAft>
              <a:defRPr sz="2400">
                <a:solidFill>
                  <a:schemeClr val="tx1"/>
                </a:solidFill>
                <a:latin typeface="Times" charset="0"/>
              </a:defRPr>
            </a:lvl9pPr>
          </a:lstStyle>
          <a:p>
            <a:fld id="{99A5EFEE-AF9B-4543-840A-AC2DA7AA8996}" type="slidenum">
              <a:rPr lang="en-US" sz="1200" smtClean="0"/>
              <a:pPr/>
              <a:t>36</a:t>
            </a:fld>
            <a:endParaRPr lang="en-US" sz="1200" smtClean="0"/>
          </a:p>
        </p:txBody>
      </p:sp>
      <p:sp>
        <p:nvSpPr>
          <p:cNvPr id="268291" name="Rectangle 2"/>
          <p:cNvSpPr>
            <a:spLocks noGrp="1" noRot="1" noChangeAspect="1" noChangeArrowheads="1" noTextEdit="1"/>
          </p:cNvSpPr>
          <p:nvPr>
            <p:ph type="sldImg"/>
          </p:nvPr>
        </p:nvSpPr>
        <p:spPr>
          <a:ln/>
        </p:spPr>
      </p:sp>
      <p:sp>
        <p:nvSpPr>
          <p:cNvPr id="26829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931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charset="0"/>
              </a:defRPr>
            </a:lvl1pPr>
            <a:lvl2pPr marL="742950" indent="-285750">
              <a:defRPr sz="2400">
                <a:solidFill>
                  <a:schemeClr val="tx1"/>
                </a:solidFill>
                <a:latin typeface="Times" charset="0"/>
              </a:defRPr>
            </a:lvl2pPr>
            <a:lvl3pPr marL="1143000" indent="-228600">
              <a:defRPr sz="2400">
                <a:solidFill>
                  <a:schemeClr val="tx1"/>
                </a:solidFill>
                <a:latin typeface="Times" charset="0"/>
              </a:defRPr>
            </a:lvl3pPr>
            <a:lvl4pPr marL="1600200" indent="-228600">
              <a:defRPr sz="2400">
                <a:solidFill>
                  <a:schemeClr val="tx1"/>
                </a:solidFill>
                <a:latin typeface="Times" charset="0"/>
              </a:defRPr>
            </a:lvl4pPr>
            <a:lvl5pPr marL="2057400" indent="-228600">
              <a:defRPr sz="2400">
                <a:solidFill>
                  <a:schemeClr val="tx1"/>
                </a:solidFill>
                <a:latin typeface="Times" charset="0"/>
              </a:defRPr>
            </a:lvl5pPr>
            <a:lvl6pPr marL="2514600" indent="-228600" eaLnBrk="0" fontAlgn="base" hangingPunct="0">
              <a:spcBef>
                <a:spcPct val="0"/>
              </a:spcBef>
              <a:spcAft>
                <a:spcPct val="0"/>
              </a:spcAft>
              <a:defRPr sz="2400">
                <a:solidFill>
                  <a:schemeClr val="tx1"/>
                </a:solidFill>
                <a:latin typeface="Times" charset="0"/>
              </a:defRPr>
            </a:lvl6pPr>
            <a:lvl7pPr marL="2971800" indent="-228600" eaLnBrk="0" fontAlgn="base" hangingPunct="0">
              <a:spcBef>
                <a:spcPct val="0"/>
              </a:spcBef>
              <a:spcAft>
                <a:spcPct val="0"/>
              </a:spcAft>
              <a:defRPr sz="2400">
                <a:solidFill>
                  <a:schemeClr val="tx1"/>
                </a:solidFill>
                <a:latin typeface="Times" charset="0"/>
              </a:defRPr>
            </a:lvl7pPr>
            <a:lvl8pPr marL="3429000" indent="-228600" eaLnBrk="0" fontAlgn="base" hangingPunct="0">
              <a:spcBef>
                <a:spcPct val="0"/>
              </a:spcBef>
              <a:spcAft>
                <a:spcPct val="0"/>
              </a:spcAft>
              <a:defRPr sz="2400">
                <a:solidFill>
                  <a:schemeClr val="tx1"/>
                </a:solidFill>
                <a:latin typeface="Times" charset="0"/>
              </a:defRPr>
            </a:lvl8pPr>
            <a:lvl9pPr marL="3886200" indent="-228600" eaLnBrk="0" fontAlgn="base" hangingPunct="0">
              <a:spcBef>
                <a:spcPct val="0"/>
              </a:spcBef>
              <a:spcAft>
                <a:spcPct val="0"/>
              </a:spcAft>
              <a:defRPr sz="2400">
                <a:solidFill>
                  <a:schemeClr val="tx1"/>
                </a:solidFill>
                <a:latin typeface="Times" charset="0"/>
              </a:defRPr>
            </a:lvl9pPr>
          </a:lstStyle>
          <a:p>
            <a:fld id="{D0BD8BB6-CF0A-491E-8486-1A0A7E4DA97C}" type="slidenum">
              <a:rPr lang="en-US" sz="1200" smtClean="0"/>
              <a:pPr/>
              <a:t>37</a:t>
            </a:fld>
            <a:endParaRPr lang="en-US" sz="1200" smtClean="0"/>
          </a:p>
        </p:txBody>
      </p:sp>
      <p:sp>
        <p:nvSpPr>
          <p:cNvPr id="269315" name="Rectangle 2"/>
          <p:cNvSpPr>
            <a:spLocks noGrp="1" noRot="1" noChangeAspect="1" noChangeArrowheads="1" noTextEdit="1"/>
          </p:cNvSpPr>
          <p:nvPr>
            <p:ph type="sldImg"/>
          </p:nvPr>
        </p:nvSpPr>
        <p:spPr>
          <a:ln/>
        </p:spPr>
      </p:sp>
      <p:sp>
        <p:nvSpPr>
          <p:cNvPr id="26931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931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charset="0"/>
              </a:defRPr>
            </a:lvl1pPr>
            <a:lvl2pPr marL="742950" indent="-285750">
              <a:defRPr sz="2400">
                <a:solidFill>
                  <a:schemeClr val="tx1"/>
                </a:solidFill>
                <a:latin typeface="Times" charset="0"/>
              </a:defRPr>
            </a:lvl2pPr>
            <a:lvl3pPr marL="1143000" indent="-228600">
              <a:defRPr sz="2400">
                <a:solidFill>
                  <a:schemeClr val="tx1"/>
                </a:solidFill>
                <a:latin typeface="Times" charset="0"/>
              </a:defRPr>
            </a:lvl3pPr>
            <a:lvl4pPr marL="1600200" indent="-228600">
              <a:defRPr sz="2400">
                <a:solidFill>
                  <a:schemeClr val="tx1"/>
                </a:solidFill>
                <a:latin typeface="Times" charset="0"/>
              </a:defRPr>
            </a:lvl4pPr>
            <a:lvl5pPr marL="2057400" indent="-228600">
              <a:defRPr sz="2400">
                <a:solidFill>
                  <a:schemeClr val="tx1"/>
                </a:solidFill>
                <a:latin typeface="Times" charset="0"/>
              </a:defRPr>
            </a:lvl5pPr>
            <a:lvl6pPr marL="2514600" indent="-228600" eaLnBrk="0" fontAlgn="base" hangingPunct="0">
              <a:spcBef>
                <a:spcPct val="0"/>
              </a:spcBef>
              <a:spcAft>
                <a:spcPct val="0"/>
              </a:spcAft>
              <a:defRPr sz="2400">
                <a:solidFill>
                  <a:schemeClr val="tx1"/>
                </a:solidFill>
                <a:latin typeface="Times" charset="0"/>
              </a:defRPr>
            </a:lvl6pPr>
            <a:lvl7pPr marL="2971800" indent="-228600" eaLnBrk="0" fontAlgn="base" hangingPunct="0">
              <a:spcBef>
                <a:spcPct val="0"/>
              </a:spcBef>
              <a:spcAft>
                <a:spcPct val="0"/>
              </a:spcAft>
              <a:defRPr sz="2400">
                <a:solidFill>
                  <a:schemeClr val="tx1"/>
                </a:solidFill>
                <a:latin typeface="Times" charset="0"/>
              </a:defRPr>
            </a:lvl7pPr>
            <a:lvl8pPr marL="3429000" indent="-228600" eaLnBrk="0" fontAlgn="base" hangingPunct="0">
              <a:spcBef>
                <a:spcPct val="0"/>
              </a:spcBef>
              <a:spcAft>
                <a:spcPct val="0"/>
              </a:spcAft>
              <a:defRPr sz="2400">
                <a:solidFill>
                  <a:schemeClr val="tx1"/>
                </a:solidFill>
                <a:latin typeface="Times" charset="0"/>
              </a:defRPr>
            </a:lvl8pPr>
            <a:lvl9pPr marL="3886200" indent="-228600" eaLnBrk="0" fontAlgn="base" hangingPunct="0">
              <a:spcBef>
                <a:spcPct val="0"/>
              </a:spcBef>
              <a:spcAft>
                <a:spcPct val="0"/>
              </a:spcAft>
              <a:defRPr sz="2400">
                <a:solidFill>
                  <a:schemeClr val="tx1"/>
                </a:solidFill>
                <a:latin typeface="Times" charset="0"/>
              </a:defRPr>
            </a:lvl9pPr>
          </a:lstStyle>
          <a:p>
            <a:fld id="{8A69263C-08C4-4932-B280-4457D522A273}" type="slidenum">
              <a:rPr lang="en-US" sz="1200" smtClean="0"/>
              <a:pPr/>
              <a:t>38</a:t>
            </a:fld>
            <a:endParaRPr lang="en-US" sz="1200" smtClean="0"/>
          </a:p>
        </p:txBody>
      </p:sp>
      <p:sp>
        <p:nvSpPr>
          <p:cNvPr id="269315" name="Rectangle 2"/>
          <p:cNvSpPr>
            <a:spLocks noGrp="1" noRot="1" noChangeAspect="1" noChangeArrowheads="1" noTextEdit="1"/>
          </p:cNvSpPr>
          <p:nvPr>
            <p:ph type="sldImg"/>
          </p:nvPr>
        </p:nvSpPr>
        <p:spPr>
          <a:ln/>
        </p:spPr>
      </p:sp>
      <p:sp>
        <p:nvSpPr>
          <p:cNvPr id="26931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136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charset="0"/>
              </a:defRPr>
            </a:lvl1pPr>
            <a:lvl2pPr marL="742950" indent="-285750">
              <a:defRPr sz="2400">
                <a:solidFill>
                  <a:schemeClr val="tx1"/>
                </a:solidFill>
                <a:latin typeface="Times" charset="0"/>
              </a:defRPr>
            </a:lvl2pPr>
            <a:lvl3pPr marL="1143000" indent="-228600">
              <a:defRPr sz="2400">
                <a:solidFill>
                  <a:schemeClr val="tx1"/>
                </a:solidFill>
                <a:latin typeface="Times" charset="0"/>
              </a:defRPr>
            </a:lvl3pPr>
            <a:lvl4pPr marL="1600200" indent="-228600">
              <a:defRPr sz="2400">
                <a:solidFill>
                  <a:schemeClr val="tx1"/>
                </a:solidFill>
                <a:latin typeface="Times" charset="0"/>
              </a:defRPr>
            </a:lvl4pPr>
            <a:lvl5pPr marL="2057400" indent="-228600">
              <a:defRPr sz="2400">
                <a:solidFill>
                  <a:schemeClr val="tx1"/>
                </a:solidFill>
                <a:latin typeface="Times" charset="0"/>
              </a:defRPr>
            </a:lvl5pPr>
            <a:lvl6pPr marL="2514600" indent="-228600" eaLnBrk="0" fontAlgn="base" hangingPunct="0">
              <a:spcBef>
                <a:spcPct val="0"/>
              </a:spcBef>
              <a:spcAft>
                <a:spcPct val="0"/>
              </a:spcAft>
              <a:defRPr sz="2400">
                <a:solidFill>
                  <a:schemeClr val="tx1"/>
                </a:solidFill>
                <a:latin typeface="Times" charset="0"/>
              </a:defRPr>
            </a:lvl6pPr>
            <a:lvl7pPr marL="2971800" indent="-228600" eaLnBrk="0" fontAlgn="base" hangingPunct="0">
              <a:spcBef>
                <a:spcPct val="0"/>
              </a:spcBef>
              <a:spcAft>
                <a:spcPct val="0"/>
              </a:spcAft>
              <a:defRPr sz="2400">
                <a:solidFill>
                  <a:schemeClr val="tx1"/>
                </a:solidFill>
                <a:latin typeface="Times" charset="0"/>
              </a:defRPr>
            </a:lvl7pPr>
            <a:lvl8pPr marL="3429000" indent="-228600" eaLnBrk="0" fontAlgn="base" hangingPunct="0">
              <a:spcBef>
                <a:spcPct val="0"/>
              </a:spcBef>
              <a:spcAft>
                <a:spcPct val="0"/>
              </a:spcAft>
              <a:defRPr sz="2400">
                <a:solidFill>
                  <a:schemeClr val="tx1"/>
                </a:solidFill>
                <a:latin typeface="Times" charset="0"/>
              </a:defRPr>
            </a:lvl8pPr>
            <a:lvl9pPr marL="3886200" indent="-228600" eaLnBrk="0" fontAlgn="base" hangingPunct="0">
              <a:spcBef>
                <a:spcPct val="0"/>
              </a:spcBef>
              <a:spcAft>
                <a:spcPct val="0"/>
              </a:spcAft>
              <a:defRPr sz="2400">
                <a:solidFill>
                  <a:schemeClr val="tx1"/>
                </a:solidFill>
                <a:latin typeface="Times" charset="0"/>
              </a:defRPr>
            </a:lvl9pPr>
          </a:lstStyle>
          <a:p>
            <a:fld id="{0AC370D7-92FF-4B0F-952B-FA70690CCF01}" type="slidenum">
              <a:rPr lang="en-US" sz="1200" smtClean="0"/>
              <a:pPr/>
              <a:t>42</a:t>
            </a:fld>
            <a:endParaRPr lang="en-US" sz="1200" smtClean="0"/>
          </a:p>
        </p:txBody>
      </p:sp>
      <p:sp>
        <p:nvSpPr>
          <p:cNvPr id="271363" name="Rectangle 2"/>
          <p:cNvSpPr>
            <a:spLocks noGrp="1" noRot="1" noChangeAspect="1" noChangeArrowheads="1" noTextEdit="1"/>
          </p:cNvSpPr>
          <p:nvPr>
            <p:ph type="sldImg"/>
          </p:nvPr>
        </p:nvSpPr>
        <p:spPr>
          <a:ln/>
        </p:spPr>
      </p:sp>
      <p:sp>
        <p:nvSpPr>
          <p:cNvPr id="27136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317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charset="0"/>
              </a:defRPr>
            </a:lvl1pPr>
            <a:lvl2pPr marL="742950" indent="-285750">
              <a:defRPr sz="2400">
                <a:solidFill>
                  <a:schemeClr val="tx1"/>
                </a:solidFill>
                <a:latin typeface="Times" charset="0"/>
              </a:defRPr>
            </a:lvl2pPr>
            <a:lvl3pPr marL="1143000" indent="-228600">
              <a:defRPr sz="2400">
                <a:solidFill>
                  <a:schemeClr val="tx1"/>
                </a:solidFill>
                <a:latin typeface="Times" charset="0"/>
              </a:defRPr>
            </a:lvl3pPr>
            <a:lvl4pPr marL="1600200" indent="-228600">
              <a:defRPr sz="2400">
                <a:solidFill>
                  <a:schemeClr val="tx1"/>
                </a:solidFill>
                <a:latin typeface="Times" charset="0"/>
              </a:defRPr>
            </a:lvl4pPr>
            <a:lvl5pPr marL="2057400" indent="-228600">
              <a:defRPr sz="2400">
                <a:solidFill>
                  <a:schemeClr val="tx1"/>
                </a:solidFill>
                <a:latin typeface="Times" charset="0"/>
              </a:defRPr>
            </a:lvl5pPr>
            <a:lvl6pPr marL="2514600" indent="-228600" eaLnBrk="0" fontAlgn="base" hangingPunct="0">
              <a:spcBef>
                <a:spcPct val="0"/>
              </a:spcBef>
              <a:spcAft>
                <a:spcPct val="0"/>
              </a:spcAft>
              <a:defRPr sz="2400">
                <a:solidFill>
                  <a:schemeClr val="tx1"/>
                </a:solidFill>
                <a:latin typeface="Times" charset="0"/>
              </a:defRPr>
            </a:lvl6pPr>
            <a:lvl7pPr marL="2971800" indent="-228600" eaLnBrk="0" fontAlgn="base" hangingPunct="0">
              <a:spcBef>
                <a:spcPct val="0"/>
              </a:spcBef>
              <a:spcAft>
                <a:spcPct val="0"/>
              </a:spcAft>
              <a:defRPr sz="2400">
                <a:solidFill>
                  <a:schemeClr val="tx1"/>
                </a:solidFill>
                <a:latin typeface="Times" charset="0"/>
              </a:defRPr>
            </a:lvl7pPr>
            <a:lvl8pPr marL="3429000" indent="-228600" eaLnBrk="0" fontAlgn="base" hangingPunct="0">
              <a:spcBef>
                <a:spcPct val="0"/>
              </a:spcBef>
              <a:spcAft>
                <a:spcPct val="0"/>
              </a:spcAft>
              <a:defRPr sz="2400">
                <a:solidFill>
                  <a:schemeClr val="tx1"/>
                </a:solidFill>
                <a:latin typeface="Times" charset="0"/>
              </a:defRPr>
            </a:lvl8pPr>
            <a:lvl9pPr marL="3886200" indent="-228600" eaLnBrk="0" fontAlgn="base" hangingPunct="0">
              <a:spcBef>
                <a:spcPct val="0"/>
              </a:spcBef>
              <a:spcAft>
                <a:spcPct val="0"/>
              </a:spcAft>
              <a:defRPr sz="2400">
                <a:solidFill>
                  <a:schemeClr val="tx1"/>
                </a:solidFill>
                <a:latin typeface="Times" charset="0"/>
              </a:defRPr>
            </a:lvl9pPr>
          </a:lstStyle>
          <a:p>
            <a:fld id="{83DF0DF5-A76B-4137-9DD0-093B10230C86}" type="slidenum">
              <a:rPr lang="en-US" sz="1200" smtClean="0"/>
              <a:pPr/>
              <a:t>45</a:t>
            </a:fld>
            <a:endParaRPr lang="en-US" sz="1200" smtClean="0"/>
          </a:p>
        </p:txBody>
      </p:sp>
      <p:sp>
        <p:nvSpPr>
          <p:cNvPr id="263171" name="Rectangle 2"/>
          <p:cNvSpPr>
            <a:spLocks noGrp="1" noRot="1" noChangeAspect="1" noChangeArrowheads="1" noTextEdit="1"/>
          </p:cNvSpPr>
          <p:nvPr>
            <p:ph type="sldImg"/>
          </p:nvPr>
        </p:nvSpPr>
        <p:spPr>
          <a:ln/>
        </p:spPr>
      </p:sp>
      <p:sp>
        <p:nvSpPr>
          <p:cNvPr id="26317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521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charset="0"/>
              </a:defRPr>
            </a:lvl1pPr>
            <a:lvl2pPr marL="742950" indent="-285750">
              <a:defRPr sz="2400">
                <a:solidFill>
                  <a:schemeClr val="tx1"/>
                </a:solidFill>
                <a:latin typeface="Times" charset="0"/>
              </a:defRPr>
            </a:lvl2pPr>
            <a:lvl3pPr marL="1143000" indent="-228600">
              <a:defRPr sz="2400">
                <a:solidFill>
                  <a:schemeClr val="tx1"/>
                </a:solidFill>
                <a:latin typeface="Times" charset="0"/>
              </a:defRPr>
            </a:lvl3pPr>
            <a:lvl4pPr marL="1600200" indent="-228600">
              <a:defRPr sz="2400">
                <a:solidFill>
                  <a:schemeClr val="tx1"/>
                </a:solidFill>
                <a:latin typeface="Times" charset="0"/>
              </a:defRPr>
            </a:lvl4pPr>
            <a:lvl5pPr marL="2057400" indent="-228600">
              <a:defRPr sz="2400">
                <a:solidFill>
                  <a:schemeClr val="tx1"/>
                </a:solidFill>
                <a:latin typeface="Times" charset="0"/>
              </a:defRPr>
            </a:lvl5pPr>
            <a:lvl6pPr marL="2514600" indent="-228600" eaLnBrk="0" fontAlgn="base" hangingPunct="0">
              <a:spcBef>
                <a:spcPct val="0"/>
              </a:spcBef>
              <a:spcAft>
                <a:spcPct val="0"/>
              </a:spcAft>
              <a:defRPr sz="2400">
                <a:solidFill>
                  <a:schemeClr val="tx1"/>
                </a:solidFill>
                <a:latin typeface="Times" charset="0"/>
              </a:defRPr>
            </a:lvl6pPr>
            <a:lvl7pPr marL="2971800" indent="-228600" eaLnBrk="0" fontAlgn="base" hangingPunct="0">
              <a:spcBef>
                <a:spcPct val="0"/>
              </a:spcBef>
              <a:spcAft>
                <a:spcPct val="0"/>
              </a:spcAft>
              <a:defRPr sz="2400">
                <a:solidFill>
                  <a:schemeClr val="tx1"/>
                </a:solidFill>
                <a:latin typeface="Times" charset="0"/>
              </a:defRPr>
            </a:lvl7pPr>
            <a:lvl8pPr marL="3429000" indent="-228600" eaLnBrk="0" fontAlgn="base" hangingPunct="0">
              <a:spcBef>
                <a:spcPct val="0"/>
              </a:spcBef>
              <a:spcAft>
                <a:spcPct val="0"/>
              </a:spcAft>
              <a:defRPr sz="2400">
                <a:solidFill>
                  <a:schemeClr val="tx1"/>
                </a:solidFill>
                <a:latin typeface="Times" charset="0"/>
              </a:defRPr>
            </a:lvl8pPr>
            <a:lvl9pPr marL="3886200" indent="-228600" eaLnBrk="0" fontAlgn="base" hangingPunct="0">
              <a:spcBef>
                <a:spcPct val="0"/>
              </a:spcBef>
              <a:spcAft>
                <a:spcPct val="0"/>
              </a:spcAft>
              <a:defRPr sz="2400">
                <a:solidFill>
                  <a:schemeClr val="tx1"/>
                </a:solidFill>
                <a:latin typeface="Times" charset="0"/>
              </a:defRPr>
            </a:lvl9pPr>
          </a:lstStyle>
          <a:p>
            <a:fld id="{B1AE3C7D-4489-4326-8938-67586B2BFB26}" type="slidenum">
              <a:rPr lang="en-US" sz="1200" smtClean="0"/>
              <a:pPr/>
              <a:t>46</a:t>
            </a:fld>
            <a:endParaRPr lang="en-US" sz="1200" smtClean="0"/>
          </a:p>
        </p:txBody>
      </p:sp>
      <p:sp>
        <p:nvSpPr>
          <p:cNvPr id="265219" name="Rectangle 2"/>
          <p:cNvSpPr>
            <a:spLocks noGrp="1" noRot="1" noChangeAspect="1" noChangeArrowheads="1" noTextEdit="1"/>
          </p:cNvSpPr>
          <p:nvPr>
            <p:ph type="sldImg"/>
          </p:nvPr>
        </p:nvSpPr>
        <p:spPr>
          <a:ln/>
        </p:spPr>
      </p:sp>
      <p:sp>
        <p:nvSpPr>
          <p:cNvPr id="26522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4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charset="0"/>
              </a:defRPr>
            </a:lvl1pPr>
            <a:lvl2pPr marL="742950" indent="-285750">
              <a:defRPr sz="2400">
                <a:solidFill>
                  <a:schemeClr val="tx1"/>
                </a:solidFill>
                <a:latin typeface="Times" charset="0"/>
              </a:defRPr>
            </a:lvl2pPr>
            <a:lvl3pPr marL="1143000" indent="-228600">
              <a:defRPr sz="2400">
                <a:solidFill>
                  <a:schemeClr val="tx1"/>
                </a:solidFill>
                <a:latin typeface="Times" charset="0"/>
              </a:defRPr>
            </a:lvl3pPr>
            <a:lvl4pPr marL="1600200" indent="-228600">
              <a:defRPr sz="2400">
                <a:solidFill>
                  <a:schemeClr val="tx1"/>
                </a:solidFill>
                <a:latin typeface="Times" charset="0"/>
              </a:defRPr>
            </a:lvl4pPr>
            <a:lvl5pPr marL="2057400" indent="-228600">
              <a:defRPr sz="2400">
                <a:solidFill>
                  <a:schemeClr val="tx1"/>
                </a:solidFill>
                <a:latin typeface="Times" charset="0"/>
              </a:defRPr>
            </a:lvl5pPr>
            <a:lvl6pPr marL="2514600" indent="-228600" eaLnBrk="0" fontAlgn="base" hangingPunct="0">
              <a:spcBef>
                <a:spcPct val="0"/>
              </a:spcBef>
              <a:spcAft>
                <a:spcPct val="0"/>
              </a:spcAft>
              <a:defRPr sz="2400">
                <a:solidFill>
                  <a:schemeClr val="tx1"/>
                </a:solidFill>
                <a:latin typeface="Times" charset="0"/>
              </a:defRPr>
            </a:lvl6pPr>
            <a:lvl7pPr marL="2971800" indent="-228600" eaLnBrk="0" fontAlgn="base" hangingPunct="0">
              <a:spcBef>
                <a:spcPct val="0"/>
              </a:spcBef>
              <a:spcAft>
                <a:spcPct val="0"/>
              </a:spcAft>
              <a:defRPr sz="2400">
                <a:solidFill>
                  <a:schemeClr val="tx1"/>
                </a:solidFill>
                <a:latin typeface="Times" charset="0"/>
              </a:defRPr>
            </a:lvl7pPr>
            <a:lvl8pPr marL="3429000" indent="-228600" eaLnBrk="0" fontAlgn="base" hangingPunct="0">
              <a:spcBef>
                <a:spcPct val="0"/>
              </a:spcBef>
              <a:spcAft>
                <a:spcPct val="0"/>
              </a:spcAft>
              <a:defRPr sz="2400">
                <a:solidFill>
                  <a:schemeClr val="tx1"/>
                </a:solidFill>
                <a:latin typeface="Times" charset="0"/>
              </a:defRPr>
            </a:lvl8pPr>
            <a:lvl9pPr marL="3886200" indent="-228600" eaLnBrk="0" fontAlgn="base" hangingPunct="0">
              <a:spcBef>
                <a:spcPct val="0"/>
              </a:spcBef>
              <a:spcAft>
                <a:spcPct val="0"/>
              </a:spcAft>
              <a:defRPr sz="2400">
                <a:solidFill>
                  <a:schemeClr val="tx1"/>
                </a:solidFill>
                <a:latin typeface="Times" charset="0"/>
              </a:defRPr>
            </a:lvl9pPr>
          </a:lstStyle>
          <a:p>
            <a:fld id="{ED021996-29B5-4FCF-851F-5FF4C7C577E9}" type="slidenum">
              <a:rPr lang="en-US" sz="1200" smtClean="0"/>
              <a:pPr/>
              <a:t>47</a:t>
            </a:fld>
            <a:endParaRPr lang="en-US" sz="1200" smtClean="0"/>
          </a:p>
        </p:txBody>
      </p:sp>
      <p:sp>
        <p:nvSpPr>
          <p:cNvPr id="266243" name="Rectangle 2"/>
          <p:cNvSpPr>
            <a:spLocks noGrp="1" noRot="1" noChangeAspect="1" noChangeArrowheads="1" noTextEdit="1"/>
          </p:cNvSpPr>
          <p:nvPr>
            <p:ph type="sldImg"/>
          </p:nvPr>
        </p:nvSpPr>
        <p:spPr>
          <a:ln/>
        </p:spPr>
      </p:sp>
      <p:sp>
        <p:nvSpPr>
          <p:cNvPr id="26624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497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charset="0"/>
              </a:defRPr>
            </a:lvl1pPr>
            <a:lvl2pPr marL="742950" indent="-285750">
              <a:defRPr sz="2400">
                <a:solidFill>
                  <a:schemeClr val="tx1"/>
                </a:solidFill>
                <a:latin typeface="Times" charset="0"/>
              </a:defRPr>
            </a:lvl2pPr>
            <a:lvl3pPr marL="1143000" indent="-228600">
              <a:defRPr sz="2400">
                <a:solidFill>
                  <a:schemeClr val="tx1"/>
                </a:solidFill>
                <a:latin typeface="Times" charset="0"/>
              </a:defRPr>
            </a:lvl3pPr>
            <a:lvl4pPr marL="1600200" indent="-228600">
              <a:defRPr sz="2400">
                <a:solidFill>
                  <a:schemeClr val="tx1"/>
                </a:solidFill>
                <a:latin typeface="Times" charset="0"/>
              </a:defRPr>
            </a:lvl4pPr>
            <a:lvl5pPr marL="2057400" indent="-228600">
              <a:defRPr sz="2400">
                <a:solidFill>
                  <a:schemeClr val="tx1"/>
                </a:solidFill>
                <a:latin typeface="Times" charset="0"/>
              </a:defRPr>
            </a:lvl5pPr>
            <a:lvl6pPr marL="2514600" indent="-228600" eaLnBrk="0" fontAlgn="base" hangingPunct="0">
              <a:spcBef>
                <a:spcPct val="0"/>
              </a:spcBef>
              <a:spcAft>
                <a:spcPct val="0"/>
              </a:spcAft>
              <a:defRPr sz="2400">
                <a:solidFill>
                  <a:schemeClr val="tx1"/>
                </a:solidFill>
                <a:latin typeface="Times" charset="0"/>
              </a:defRPr>
            </a:lvl6pPr>
            <a:lvl7pPr marL="2971800" indent="-228600" eaLnBrk="0" fontAlgn="base" hangingPunct="0">
              <a:spcBef>
                <a:spcPct val="0"/>
              </a:spcBef>
              <a:spcAft>
                <a:spcPct val="0"/>
              </a:spcAft>
              <a:defRPr sz="2400">
                <a:solidFill>
                  <a:schemeClr val="tx1"/>
                </a:solidFill>
                <a:latin typeface="Times" charset="0"/>
              </a:defRPr>
            </a:lvl7pPr>
            <a:lvl8pPr marL="3429000" indent="-228600" eaLnBrk="0" fontAlgn="base" hangingPunct="0">
              <a:spcBef>
                <a:spcPct val="0"/>
              </a:spcBef>
              <a:spcAft>
                <a:spcPct val="0"/>
              </a:spcAft>
              <a:defRPr sz="2400">
                <a:solidFill>
                  <a:schemeClr val="tx1"/>
                </a:solidFill>
                <a:latin typeface="Times" charset="0"/>
              </a:defRPr>
            </a:lvl8pPr>
            <a:lvl9pPr marL="3886200" indent="-228600" eaLnBrk="0" fontAlgn="base" hangingPunct="0">
              <a:spcBef>
                <a:spcPct val="0"/>
              </a:spcBef>
              <a:spcAft>
                <a:spcPct val="0"/>
              </a:spcAft>
              <a:defRPr sz="2400">
                <a:solidFill>
                  <a:schemeClr val="tx1"/>
                </a:solidFill>
                <a:latin typeface="Times" charset="0"/>
              </a:defRPr>
            </a:lvl9pPr>
          </a:lstStyle>
          <a:p>
            <a:fld id="{61516173-07E3-4E27-B5E6-ED9B3950601E}" type="slidenum">
              <a:rPr lang="en-US" sz="1200" smtClean="0"/>
              <a:pPr/>
              <a:t>48</a:t>
            </a:fld>
            <a:endParaRPr lang="en-US" sz="1200" smtClean="0"/>
          </a:p>
        </p:txBody>
      </p:sp>
      <p:sp>
        <p:nvSpPr>
          <p:cNvPr id="254979" name="Rectangle 2"/>
          <p:cNvSpPr>
            <a:spLocks noGrp="1" noRot="1" noChangeAspect="1" noChangeArrowheads="1" noTextEdit="1"/>
          </p:cNvSpPr>
          <p:nvPr>
            <p:ph type="sldImg"/>
          </p:nvPr>
        </p:nvSpPr>
        <p:spPr>
          <a:ln/>
        </p:spPr>
      </p:sp>
      <p:sp>
        <p:nvSpPr>
          <p:cNvPr id="25498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57B12C6C-1449-4EE1-AF82-8E816B281C21}" type="slidenum">
              <a:rPr lang="en-US"/>
              <a:pPr/>
              <a:t>49</a:t>
            </a:fld>
            <a:endParaRPr lang="en-US"/>
          </a:p>
        </p:txBody>
      </p:sp>
      <p:sp>
        <p:nvSpPr>
          <p:cNvPr id="72706" name="Rectangle 1026"/>
          <p:cNvSpPr>
            <a:spLocks noGrp="1" noRot="1" noChangeAspect="1" noChangeArrowheads="1" noTextEdit="1"/>
          </p:cNvSpPr>
          <p:nvPr>
            <p:ph type="sldImg"/>
          </p:nvPr>
        </p:nvSpPr>
        <p:spPr>
          <a:ln cap="flat"/>
        </p:spPr>
      </p:sp>
      <p:sp>
        <p:nvSpPr>
          <p:cNvPr id="72707" name="Rectangle 1027"/>
          <p:cNvSpPr>
            <a:spLocks noGrp="1" noChangeArrowheads="1"/>
          </p:cNvSpPr>
          <p:nvPr>
            <p:ph type="body" idx="1"/>
          </p:nvPr>
        </p:nvSpPr>
        <p:spPr>
          <a:ln/>
        </p:spPr>
        <p:txBody>
          <a:bodyPr/>
          <a:lstStyle/>
          <a:p>
            <a:endParaRPr lang="en-GB"/>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419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charset="0"/>
              </a:defRPr>
            </a:lvl1pPr>
            <a:lvl2pPr marL="742950" indent="-285750">
              <a:defRPr sz="2400">
                <a:solidFill>
                  <a:schemeClr val="tx1"/>
                </a:solidFill>
                <a:latin typeface="Times" charset="0"/>
              </a:defRPr>
            </a:lvl2pPr>
            <a:lvl3pPr marL="1143000" indent="-228600">
              <a:defRPr sz="2400">
                <a:solidFill>
                  <a:schemeClr val="tx1"/>
                </a:solidFill>
                <a:latin typeface="Times" charset="0"/>
              </a:defRPr>
            </a:lvl3pPr>
            <a:lvl4pPr marL="1600200" indent="-228600">
              <a:defRPr sz="2400">
                <a:solidFill>
                  <a:schemeClr val="tx1"/>
                </a:solidFill>
                <a:latin typeface="Times" charset="0"/>
              </a:defRPr>
            </a:lvl4pPr>
            <a:lvl5pPr marL="2057400" indent="-228600">
              <a:defRPr sz="2400">
                <a:solidFill>
                  <a:schemeClr val="tx1"/>
                </a:solidFill>
                <a:latin typeface="Times" charset="0"/>
              </a:defRPr>
            </a:lvl5pPr>
            <a:lvl6pPr marL="2514600" indent="-228600" eaLnBrk="0" fontAlgn="base" hangingPunct="0">
              <a:spcBef>
                <a:spcPct val="0"/>
              </a:spcBef>
              <a:spcAft>
                <a:spcPct val="0"/>
              </a:spcAft>
              <a:defRPr sz="2400">
                <a:solidFill>
                  <a:schemeClr val="tx1"/>
                </a:solidFill>
                <a:latin typeface="Times" charset="0"/>
              </a:defRPr>
            </a:lvl6pPr>
            <a:lvl7pPr marL="2971800" indent="-228600" eaLnBrk="0" fontAlgn="base" hangingPunct="0">
              <a:spcBef>
                <a:spcPct val="0"/>
              </a:spcBef>
              <a:spcAft>
                <a:spcPct val="0"/>
              </a:spcAft>
              <a:defRPr sz="2400">
                <a:solidFill>
                  <a:schemeClr val="tx1"/>
                </a:solidFill>
                <a:latin typeface="Times" charset="0"/>
              </a:defRPr>
            </a:lvl7pPr>
            <a:lvl8pPr marL="3429000" indent="-228600" eaLnBrk="0" fontAlgn="base" hangingPunct="0">
              <a:spcBef>
                <a:spcPct val="0"/>
              </a:spcBef>
              <a:spcAft>
                <a:spcPct val="0"/>
              </a:spcAft>
              <a:defRPr sz="2400">
                <a:solidFill>
                  <a:schemeClr val="tx1"/>
                </a:solidFill>
                <a:latin typeface="Times" charset="0"/>
              </a:defRPr>
            </a:lvl8pPr>
            <a:lvl9pPr marL="3886200" indent="-228600" eaLnBrk="0" fontAlgn="base" hangingPunct="0">
              <a:spcBef>
                <a:spcPct val="0"/>
              </a:spcBef>
              <a:spcAft>
                <a:spcPct val="0"/>
              </a:spcAft>
              <a:defRPr sz="2400">
                <a:solidFill>
                  <a:schemeClr val="tx1"/>
                </a:solidFill>
                <a:latin typeface="Times" charset="0"/>
              </a:defRPr>
            </a:lvl9pPr>
          </a:lstStyle>
          <a:p>
            <a:fld id="{F6F875CA-52CE-4CE7-B082-95F1340C3A4A}" type="slidenum">
              <a:rPr lang="en-US" sz="1200" smtClean="0"/>
              <a:pPr/>
              <a:t>50</a:t>
            </a:fld>
            <a:endParaRPr lang="en-US" sz="1200" smtClean="0"/>
          </a:p>
        </p:txBody>
      </p:sp>
      <p:sp>
        <p:nvSpPr>
          <p:cNvPr id="264195" name="Rectangle 2"/>
          <p:cNvSpPr>
            <a:spLocks noGrp="1" noRot="1" noChangeAspect="1" noChangeArrowheads="1" noTextEdit="1"/>
          </p:cNvSpPr>
          <p:nvPr>
            <p:ph type="sldImg"/>
          </p:nvPr>
        </p:nvSpPr>
        <p:spPr>
          <a:ln/>
        </p:spPr>
      </p:sp>
      <p:sp>
        <p:nvSpPr>
          <p:cNvPr id="26419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Rectangle 7"/>
          <p:cNvSpPr>
            <a:spLocks noGrp="1" noChangeArrowheads="1"/>
          </p:cNvSpPr>
          <p:nvPr>
            <p:ph type="sldNum" sz="quarter" idx="5"/>
          </p:nvPr>
        </p:nvSpPr>
        <p:spPr>
          <a:noFill/>
        </p:spPr>
        <p:txBody>
          <a:bodyPr/>
          <a:lstStyle/>
          <a:p>
            <a:fld id="{3CB51C75-00BC-4C5C-982F-857B4CC1C48C}" type="slidenum">
              <a:rPr lang="en-US" smtClean="0"/>
              <a:pPr/>
              <a:t>10</a:t>
            </a:fld>
            <a:endParaRPr lang="en-US" smtClean="0"/>
          </a:p>
        </p:txBody>
      </p:sp>
      <p:sp>
        <p:nvSpPr>
          <p:cNvPr id="114691" name="Rectangle 2"/>
          <p:cNvSpPr>
            <a:spLocks noGrp="1" noRot="1" noChangeAspect="1" noChangeArrowheads="1" noTextEdit="1"/>
          </p:cNvSpPr>
          <p:nvPr>
            <p:ph type="sldImg"/>
          </p:nvPr>
        </p:nvSpPr>
        <p:spPr>
          <a:ln/>
        </p:spPr>
      </p:sp>
      <p:sp>
        <p:nvSpPr>
          <p:cNvPr id="114692"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726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charset="0"/>
              </a:defRPr>
            </a:lvl1pPr>
            <a:lvl2pPr marL="742950" indent="-285750">
              <a:defRPr sz="2400">
                <a:solidFill>
                  <a:schemeClr val="tx1"/>
                </a:solidFill>
                <a:latin typeface="Times" charset="0"/>
              </a:defRPr>
            </a:lvl2pPr>
            <a:lvl3pPr marL="1143000" indent="-228600">
              <a:defRPr sz="2400">
                <a:solidFill>
                  <a:schemeClr val="tx1"/>
                </a:solidFill>
                <a:latin typeface="Times" charset="0"/>
              </a:defRPr>
            </a:lvl3pPr>
            <a:lvl4pPr marL="1600200" indent="-228600">
              <a:defRPr sz="2400">
                <a:solidFill>
                  <a:schemeClr val="tx1"/>
                </a:solidFill>
                <a:latin typeface="Times" charset="0"/>
              </a:defRPr>
            </a:lvl4pPr>
            <a:lvl5pPr marL="2057400" indent="-228600">
              <a:defRPr sz="2400">
                <a:solidFill>
                  <a:schemeClr val="tx1"/>
                </a:solidFill>
                <a:latin typeface="Times" charset="0"/>
              </a:defRPr>
            </a:lvl5pPr>
            <a:lvl6pPr marL="2514600" indent="-228600" eaLnBrk="0" fontAlgn="base" hangingPunct="0">
              <a:spcBef>
                <a:spcPct val="0"/>
              </a:spcBef>
              <a:spcAft>
                <a:spcPct val="0"/>
              </a:spcAft>
              <a:defRPr sz="2400">
                <a:solidFill>
                  <a:schemeClr val="tx1"/>
                </a:solidFill>
                <a:latin typeface="Times" charset="0"/>
              </a:defRPr>
            </a:lvl6pPr>
            <a:lvl7pPr marL="2971800" indent="-228600" eaLnBrk="0" fontAlgn="base" hangingPunct="0">
              <a:spcBef>
                <a:spcPct val="0"/>
              </a:spcBef>
              <a:spcAft>
                <a:spcPct val="0"/>
              </a:spcAft>
              <a:defRPr sz="2400">
                <a:solidFill>
                  <a:schemeClr val="tx1"/>
                </a:solidFill>
                <a:latin typeface="Times" charset="0"/>
              </a:defRPr>
            </a:lvl7pPr>
            <a:lvl8pPr marL="3429000" indent="-228600" eaLnBrk="0" fontAlgn="base" hangingPunct="0">
              <a:spcBef>
                <a:spcPct val="0"/>
              </a:spcBef>
              <a:spcAft>
                <a:spcPct val="0"/>
              </a:spcAft>
              <a:defRPr sz="2400">
                <a:solidFill>
                  <a:schemeClr val="tx1"/>
                </a:solidFill>
                <a:latin typeface="Times" charset="0"/>
              </a:defRPr>
            </a:lvl8pPr>
            <a:lvl9pPr marL="3886200" indent="-228600" eaLnBrk="0" fontAlgn="base" hangingPunct="0">
              <a:spcBef>
                <a:spcPct val="0"/>
              </a:spcBef>
              <a:spcAft>
                <a:spcPct val="0"/>
              </a:spcAft>
              <a:defRPr sz="2400">
                <a:solidFill>
                  <a:schemeClr val="tx1"/>
                </a:solidFill>
                <a:latin typeface="Times" charset="0"/>
              </a:defRPr>
            </a:lvl9pPr>
          </a:lstStyle>
          <a:p>
            <a:fld id="{D3952984-6F7C-4013-8D9B-E052831D122F}" type="slidenum">
              <a:rPr lang="en-US" sz="1200" smtClean="0"/>
              <a:pPr/>
              <a:t>51</a:t>
            </a:fld>
            <a:endParaRPr lang="en-US" sz="1200" smtClean="0"/>
          </a:p>
        </p:txBody>
      </p:sp>
      <p:sp>
        <p:nvSpPr>
          <p:cNvPr id="267267" name="Rectangle 2"/>
          <p:cNvSpPr>
            <a:spLocks noGrp="1" noRot="1" noChangeAspect="1" noChangeArrowheads="1" noTextEdit="1"/>
          </p:cNvSpPr>
          <p:nvPr>
            <p:ph type="sldImg"/>
          </p:nvPr>
        </p:nvSpPr>
        <p:spPr>
          <a:ln/>
        </p:spPr>
      </p:sp>
      <p:sp>
        <p:nvSpPr>
          <p:cNvPr id="26726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F670FCFF-7818-410E-9CE3-1E43B56EFE1D}" type="slidenum">
              <a:rPr lang="en-US"/>
              <a:pPr/>
              <a:t>53</a:t>
            </a:fld>
            <a:endParaRPr lang="en-US"/>
          </a:p>
        </p:txBody>
      </p:sp>
      <p:sp>
        <p:nvSpPr>
          <p:cNvPr id="78850" name="Rectangle 2"/>
          <p:cNvSpPr>
            <a:spLocks noGrp="1" noRot="1" noChangeAspect="1" noChangeArrowheads="1" noTextEdit="1"/>
          </p:cNvSpPr>
          <p:nvPr>
            <p:ph type="sldImg"/>
          </p:nvPr>
        </p:nvSpPr>
        <p:spPr>
          <a:ln cap="flat"/>
        </p:spPr>
      </p:sp>
      <p:sp>
        <p:nvSpPr>
          <p:cNvPr id="78851" name="Rectangle 3"/>
          <p:cNvSpPr>
            <a:spLocks noGrp="1" noChangeArrowheads="1"/>
          </p:cNvSpPr>
          <p:nvPr>
            <p:ph type="body" idx="1"/>
          </p:nvPr>
        </p:nvSpPr>
        <p:spPr>
          <a:ln/>
        </p:spPr>
        <p:txBody>
          <a:bodyPr/>
          <a:lstStyle/>
          <a:p>
            <a:endParaRPr lang="en-GB"/>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F289216B-6C6B-4412-A4C7-76234C396BA8}" type="slidenum">
              <a:rPr lang="en-US"/>
              <a:pPr/>
              <a:t>54</a:t>
            </a:fld>
            <a:endParaRPr lang="en-US"/>
          </a:p>
        </p:txBody>
      </p:sp>
      <p:sp>
        <p:nvSpPr>
          <p:cNvPr id="80898" name="Rectangle 2"/>
          <p:cNvSpPr>
            <a:spLocks noGrp="1" noRot="1" noChangeAspect="1" noChangeArrowheads="1" noTextEdit="1"/>
          </p:cNvSpPr>
          <p:nvPr>
            <p:ph type="sldImg"/>
          </p:nvPr>
        </p:nvSpPr>
        <p:spPr>
          <a:ln cap="flat"/>
        </p:spPr>
      </p:sp>
      <p:sp>
        <p:nvSpPr>
          <p:cNvPr id="80899" name="Rectangle 3"/>
          <p:cNvSpPr>
            <a:spLocks noGrp="1" noChangeArrowheads="1"/>
          </p:cNvSpPr>
          <p:nvPr>
            <p:ph type="body" idx="1"/>
          </p:nvPr>
        </p:nvSpPr>
        <p:spPr>
          <a:ln/>
        </p:spPr>
        <p:txBody>
          <a:bodyPr/>
          <a:lstStyle/>
          <a:p>
            <a:endParaRPr lang="en-GB"/>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B72EF2ED-D7F5-4652-9EB4-CC0F907BC0D1}" type="slidenum">
              <a:rPr lang="en-US"/>
              <a:pPr/>
              <a:t>58</a:t>
            </a:fld>
            <a:endParaRPr lang="en-US"/>
          </a:p>
        </p:txBody>
      </p:sp>
      <p:sp>
        <p:nvSpPr>
          <p:cNvPr id="48130" name="Rectangle 2"/>
          <p:cNvSpPr>
            <a:spLocks noGrp="1" noRot="1" noChangeAspect="1" noChangeArrowheads="1" noTextEdit="1"/>
          </p:cNvSpPr>
          <p:nvPr>
            <p:ph type="sldImg"/>
          </p:nvPr>
        </p:nvSpPr>
        <p:spPr>
          <a:ln cap="flat"/>
        </p:spPr>
      </p:sp>
      <p:sp>
        <p:nvSpPr>
          <p:cNvPr id="48131" name="Rectangle 3"/>
          <p:cNvSpPr>
            <a:spLocks noGrp="1" noChangeArrowheads="1"/>
          </p:cNvSpPr>
          <p:nvPr>
            <p:ph type="body" idx="1"/>
          </p:nvPr>
        </p:nvSpPr>
        <p:spPr>
          <a:ln/>
        </p:spPr>
        <p:txBody>
          <a:bodyPr/>
          <a:lstStyle/>
          <a:p>
            <a:endParaRPr lang="en-GB"/>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9F96B415-49EE-4CEC-9D97-A5FA31F27756}" type="slidenum">
              <a:rPr lang="en-US"/>
              <a:pPr/>
              <a:t>59</a:t>
            </a:fld>
            <a:endParaRPr lang="en-US"/>
          </a:p>
        </p:txBody>
      </p:sp>
      <p:sp>
        <p:nvSpPr>
          <p:cNvPr id="95234" name="Rectangle 2"/>
          <p:cNvSpPr>
            <a:spLocks noGrp="1" noRot="1" noChangeAspect="1" noChangeArrowheads="1" noTextEdit="1"/>
          </p:cNvSpPr>
          <p:nvPr>
            <p:ph type="sldImg"/>
          </p:nvPr>
        </p:nvSpPr>
        <p:spPr>
          <a:ln/>
        </p:spPr>
      </p:sp>
      <p:sp>
        <p:nvSpPr>
          <p:cNvPr id="95235" name="Rectangle 3"/>
          <p:cNvSpPr>
            <a:spLocks noGrp="1" noChangeArrowheads="1"/>
          </p:cNvSpPr>
          <p:nvPr>
            <p:ph type="body" idx="1"/>
          </p:nvPr>
        </p:nvSpPr>
        <p:spPr/>
        <p:txBody>
          <a:bodyPr/>
          <a:lstStyle/>
          <a:p>
            <a:endParaRPr lang="en-GB"/>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B0CAD902-36AE-4AC5-A654-1C69E1D143A5}" type="slidenum">
              <a:rPr lang="en-US"/>
              <a:pPr/>
              <a:t>60</a:t>
            </a:fld>
            <a:endParaRPr lang="en-US"/>
          </a:p>
        </p:txBody>
      </p:sp>
      <p:sp>
        <p:nvSpPr>
          <p:cNvPr id="96258" name="Rectangle 2"/>
          <p:cNvSpPr>
            <a:spLocks noGrp="1" noRot="1" noChangeAspect="1" noChangeArrowheads="1" noTextEdit="1"/>
          </p:cNvSpPr>
          <p:nvPr>
            <p:ph type="sldImg"/>
          </p:nvPr>
        </p:nvSpPr>
        <p:spPr>
          <a:ln/>
        </p:spPr>
      </p:sp>
      <p:sp>
        <p:nvSpPr>
          <p:cNvPr id="96259" name="Rectangle 3"/>
          <p:cNvSpPr>
            <a:spLocks noGrp="1" noChangeArrowheads="1"/>
          </p:cNvSpPr>
          <p:nvPr>
            <p:ph type="body" idx="1"/>
          </p:nvPr>
        </p:nvSpPr>
        <p:spPr/>
        <p:txBody>
          <a:bodyPr/>
          <a:lstStyle/>
          <a:p>
            <a:endParaRPr lang="en-GB"/>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565E813-9F76-4675-8518-ADD2B70B0C0B}" type="slidenum">
              <a:rPr lang="en-US"/>
              <a:pPr/>
              <a:t>61</a:t>
            </a:fld>
            <a:endParaRPr lang="en-US"/>
          </a:p>
        </p:txBody>
      </p:sp>
      <p:sp>
        <p:nvSpPr>
          <p:cNvPr id="97282" name="Rectangle 2"/>
          <p:cNvSpPr>
            <a:spLocks noGrp="1" noRot="1" noChangeAspect="1" noChangeArrowheads="1" noTextEdit="1"/>
          </p:cNvSpPr>
          <p:nvPr>
            <p:ph type="sldImg"/>
          </p:nvPr>
        </p:nvSpPr>
        <p:spPr>
          <a:ln/>
        </p:spPr>
      </p:sp>
      <p:sp>
        <p:nvSpPr>
          <p:cNvPr id="97283" name="Rectangle 3"/>
          <p:cNvSpPr>
            <a:spLocks noGrp="1" noChangeArrowheads="1"/>
          </p:cNvSpPr>
          <p:nvPr>
            <p:ph type="body" idx="1"/>
          </p:nvPr>
        </p:nvSpPr>
        <p:spPr/>
        <p:txBody>
          <a:bodyPr/>
          <a:lstStyle/>
          <a:p>
            <a:endParaRPr lang="en-GB"/>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FBCEFBCC-6990-4FFB-9EF7-A5C7CEE3DE9D}" type="slidenum">
              <a:rPr lang="en-US"/>
              <a:pPr/>
              <a:t>62</a:t>
            </a:fld>
            <a:endParaRPr lang="en-US"/>
          </a:p>
        </p:txBody>
      </p:sp>
      <p:sp>
        <p:nvSpPr>
          <p:cNvPr id="98306" name="Rectangle 2"/>
          <p:cNvSpPr>
            <a:spLocks noGrp="1" noRot="1" noChangeAspect="1" noChangeArrowheads="1" noTextEdit="1"/>
          </p:cNvSpPr>
          <p:nvPr>
            <p:ph type="sldImg"/>
          </p:nvPr>
        </p:nvSpPr>
        <p:spPr>
          <a:ln/>
        </p:spPr>
      </p:sp>
      <p:sp>
        <p:nvSpPr>
          <p:cNvPr id="98307" name="Rectangle 3"/>
          <p:cNvSpPr>
            <a:spLocks noGrp="1" noChangeArrowheads="1"/>
          </p:cNvSpPr>
          <p:nvPr>
            <p:ph type="body" idx="1"/>
          </p:nvPr>
        </p:nvSpPr>
        <p:spPr/>
        <p:txBody>
          <a:bodyPr/>
          <a:lstStyle/>
          <a:p>
            <a:endParaRPr lang="en-GB"/>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B93B0E34-8864-432E-935F-8F1B4765BD14}" type="slidenum">
              <a:rPr lang="en-US"/>
              <a:pPr/>
              <a:t>63</a:t>
            </a:fld>
            <a:endParaRPr lang="en-US"/>
          </a:p>
        </p:txBody>
      </p:sp>
      <p:sp>
        <p:nvSpPr>
          <p:cNvPr id="99330" name="Rectangle 2"/>
          <p:cNvSpPr>
            <a:spLocks noGrp="1" noRot="1" noChangeAspect="1" noChangeArrowheads="1" noTextEdit="1"/>
          </p:cNvSpPr>
          <p:nvPr>
            <p:ph type="sldImg"/>
          </p:nvPr>
        </p:nvSpPr>
        <p:spPr>
          <a:ln/>
        </p:spPr>
      </p:sp>
      <p:sp>
        <p:nvSpPr>
          <p:cNvPr id="99331" name="Rectangle 3"/>
          <p:cNvSpPr>
            <a:spLocks noGrp="1" noChangeArrowheads="1"/>
          </p:cNvSpPr>
          <p:nvPr>
            <p:ph type="body" idx="1"/>
          </p:nvPr>
        </p:nvSpPr>
        <p:spPr/>
        <p:txBody>
          <a:bodyPr/>
          <a:lstStyle/>
          <a:p>
            <a:endParaRPr lang="en-GB"/>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D702968-3D0A-48FD-8E09-E3F090CD05A6}" type="slidenum">
              <a:rPr lang="en-US"/>
              <a:pPr/>
              <a:t>64</a:t>
            </a:fld>
            <a:endParaRPr lang="en-US"/>
          </a:p>
        </p:txBody>
      </p:sp>
      <p:sp>
        <p:nvSpPr>
          <p:cNvPr id="214018" name="Rectangle 2"/>
          <p:cNvSpPr>
            <a:spLocks noGrp="1" noRot="1" noChangeAspect="1" noChangeArrowheads="1" noTextEdit="1"/>
          </p:cNvSpPr>
          <p:nvPr>
            <p:ph type="sldImg"/>
          </p:nvPr>
        </p:nvSpPr>
        <p:spPr>
          <a:ln/>
        </p:spPr>
      </p:sp>
      <p:sp>
        <p:nvSpPr>
          <p:cNvPr id="214019" name="Rectangle 3"/>
          <p:cNvSpPr>
            <a:spLocks noGrp="1" noChangeArrowheads="1"/>
          </p:cNvSpPr>
          <p:nvPr>
            <p:ph type="body" idx="1"/>
          </p:nvPr>
        </p:nvSpPr>
        <p:spPr/>
        <p:txBody>
          <a:bodyPr/>
          <a:lstStyle/>
          <a:p>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088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charset="0"/>
              </a:defRPr>
            </a:lvl1pPr>
            <a:lvl2pPr marL="742950" indent="-285750">
              <a:defRPr sz="2400">
                <a:solidFill>
                  <a:schemeClr val="tx1"/>
                </a:solidFill>
                <a:latin typeface="Times" charset="0"/>
              </a:defRPr>
            </a:lvl2pPr>
            <a:lvl3pPr marL="1143000" indent="-228600">
              <a:defRPr sz="2400">
                <a:solidFill>
                  <a:schemeClr val="tx1"/>
                </a:solidFill>
                <a:latin typeface="Times" charset="0"/>
              </a:defRPr>
            </a:lvl3pPr>
            <a:lvl4pPr marL="1600200" indent="-228600">
              <a:defRPr sz="2400">
                <a:solidFill>
                  <a:schemeClr val="tx1"/>
                </a:solidFill>
                <a:latin typeface="Times" charset="0"/>
              </a:defRPr>
            </a:lvl4pPr>
            <a:lvl5pPr marL="2057400" indent="-228600">
              <a:defRPr sz="2400">
                <a:solidFill>
                  <a:schemeClr val="tx1"/>
                </a:solidFill>
                <a:latin typeface="Times" charset="0"/>
              </a:defRPr>
            </a:lvl5pPr>
            <a:lvl6pPr marL="2514600" indent="-228600" eaLnBrk="0" fontAlgn="base" hangingPunct="0">
              <a:spcBef>
                <a:spcPct val="0"/>
              </a:spcBef>
              <a:spcAft>
                <a:spcPct val="0"/>
              </a:spcAft>
              <a:defRPr sz="2400">
                <a:solidFill>
                  <a:schemeClr val="tx1"/>
                </a:solidFill>
                <a:latin typeface="Times" charset="0"/>
              </a:defRPr>
            </a:lvl6pPr>
            <a:lvl7pPr marL="2971800" indent="-228600" eaLnBrk="0" fontAlgn="base" hangingPunct="0">
              <a:spcBef>
                <a:spcPct val="0"/>
              </a:spcBef>
              <a:spcAft>
                <a:spcPct val="0"/>
              </a:spcAft>
              <a:defRPr sz="2400">
                <a:solidFill>
                  <a:schemeClr val="tx1"/>
                </a:solidFill>
                <a:latin typeface="Times" charset="0"/>
              </a:defRPr>
            </a:lvl7pPr>
            <a:lvl8pPr marL="3429000" indent="-228600" eaLnBrk="0" fontAlgn="base" hangingPunct="0">
              <a:spcBef>
                <a:spcPct val="0"/>
              </a:spcBef>
              <a:spcAft>
                <a:spcPct val="0"/>
              </a:spcAft>
              <a:defRPr sz="2400">
                <a:solidFill>
                  <a:schemeClr val="tx1"/>
                </a:solidFill>
                <a:latin typeface="Times" charset="0"/>
              </a:defRPr>
            </a:lvl8pPr>
            <a:lvl9pPr marL="3886200" indent="-228600" eaLnBrk="0" fontAlgn="base" hangingPunct="0">
              <a:spcBef>
                <a:spcPct val="0"/>
              </a:spcBef>
              <a:spcAft>
                <a:spcPct val="0"/>
              </a:spcAft>
              <a:defRPr sz="2400">
                <a:solidFill>
                  <a:schemeClr val="tx1"/>
                </a:solidFill>
                <a:latin typeface="Times" charset="0"/>
              </a:defRPr>
            </a:lvl9pPr>
          </a:lstStyle>
          <a:p>
            <a:fld id="{38109105-AC4B-4013-9209-1E2C5E7EDED0}" type="slidenum">
              <a:rPr lang="en-US" sz="1200" smtClean="0"/>
              <a:pPr/>
              <a:t>11</a:t>
            </a:fld>
            <a:endParaRPr lang="en-US" sz="1200" smtClean="0"/>
          </a:p>
        </p:txBody>
      </p:sp>
      <p:sp>
        <p:nvSpPr>
          <p:cNvPr id="250883" name="Rectangle 2"/>
          <p:cNvSpPr>
            <a:spLocks noGrp="1" noRot="1" noChangeAspect="1" noChangeArrowheads="1" noTextEdit="1"/>
          </p:cNvSpPr>
          <p:nvPr>
            <p:ph type="sldImg"/>
          </p:nvPr>
        </p:nvSpPr>
        <p:spPr>
          <a:ln/>
        </p:spPr>
      </p:sp>
      <p:sp>
        <p:nvSpPr>
          <p:cNvPr id="25088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6419078C-B6C9-4575-893F-F4B7CDD65380}" type="slidenum">
              <a:rPr lang="en-US" smtClean="0"/>
              <a:pPr>
                <a:defRPr/>
              </a:pPr>
              <a:t>12</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9666" name="Rectangle 3"/>
          <p:cNvSpPr>
            <a:spLocks noGrp="1" noChangeArrowheads="1"/>
          </p:cNvSpPr>
          <p:nvPr>
            <p:ph type="dt" sz="quarter"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charset="0"/>
              </a:defRPr>
            </a:lvl1pPr>
            <a:lvl2pPr marL="742950" indent="-285750">
              <a:defRPr sz="2400">
                <a:solidFill>
                  <a:schemeClr val="tx1"/>
                </a:solidFill>
                <a:latin typeface="Times" charset="0"/>
              </a:defRPr>
            </a:lvl2pPr>
            <a:lvl3pPr marL="1143000" indent="-228600">
              <a:defRPr sz="2400">
                <a:solidFill>
                  <a:schemeClr val="tx1"/>
                </a:solidFill>
                <a:latin typeface="Times" charset="0"/>
              </a:defRPr>
            </a:lvl3pPr>
            <a:lvl4pPr marL="1600200" indent="-228600">
              <a:defRPr sz="2400">
                <a:solidFill>
                  <a:schemeClr val="tx1"/>
                </a:solidFill>
                <a:latin typeface="Times" charset="0"/>
              </a:defRPr>
            </a:lvl4pPr>
            <a:lvl5pPr marL="2057400" indent="-228600">
              <a:defRPr sz="2400">
                <a:solidFill>
                  <a:schemeClr val="tx1"/>
                </a:solidFill>
                <a:latin typeface="Times" charset="0"/>
              </a:defRPr>
            </a:lvl5pPr>
            <a:lvl6pPr marL="2514600" indent="-228600" eaLnBrk="0" fontAlgn="base" hangingPunct="0">
              <a:spcBef>
                <a:spcPct val="0"/>
              </a:spcBef>
              <a:spcAft>
                <a:spcPct val="0"/>
              </a:spcAft>
              <a:defRPr sz="2400">
                <a:solidFill>
                  <a:schemeClr val="tx1"/>
                </a:solidFill>
                <a:latin typeface="Times" charset="0"/>
              </a:defRPr>
            </a:lvl6pPr>
            <a:lvl7pPr marL="2971800" indent="-228600" eaLnBrk="0" fontAlgn="base" hangingPunct="0">
              <a:spcBef>
                <a:spcPct val="0"/>
              </a:spcBef>
              <a:spcAft>
                <a:spcPct val="0"/>
              </a:spcAft>
              <a:defRPr sz="2400">
                <a:solidFill>
                  <a:schemeClr val="tx1"/>
                </a:solidFill>
                <a:latin typeface="Times" charset="0"/>
              </a:defRPr>
            </a:lvl7pPr>
            <a:lvl8pPr marL="3429000" indent="-228600" eaLnBrk="0" fontAlgn="base" hangingPunct="0">
              <a:spcBef>
                <a:spcPct val="0"/>
              </a:spcBef>
              <a:spcAft>
                <a:spcPct val="0"/>
              </a:spcAft>
              <a:defRPr sz="2400">
                <a:solidFill>
                  <a:schemeClr val="tx1"/>
                </a:solidFill>
                <a:latin typeface="Times" charset="0"/>
              </a:defRPr>
            </a:lvl8pPr>
            <a:lvl9pPr marL="3886200" indent="-228600" eaLnBrk="0" fontAlgn="base" hangingPunct="0">
              <a:spcBef>
                <a:spcPct val="0"/>
              </a:spcBef>
              <a:spcAft>
                <a:spcPct val="0"/>
              </a:spcAft>
              <a:defRPr sz="2400">
                <a:solidFill>
                  <a:schemeClr val="tx1"/>
                </a:solidFill>
                <a:latin typeface="Times" charset="0"/>
              </a:defRPr>
            </a:lvl9pPr>
          </a:lstStyle>
          <a:p>
            <a:fld id="{22A37CF1-DFAA-4C91-B6BE-D036DE0C9732}" type="datetime4">
              <a:rPr lang="en-US" sz="1200" smtClean="0"/>
              <a:pPr/>
              <a:t>May 14, 2014</a:t>
            </a:fld>
            <a:endParaRPr lang="en-US" sz="1200" smtClean="0"/>
          </a:p>
        </p:txBody>
      </p:sp>
      <p:sp>
        <p:nvSpPr>
          <p:cNvPr id="369667"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charset="0"/>
              </a:defRPr>
            </a:lvl1pPr>
            <a:lvl2pPr marL="742950" indent="-285750">
              <a:defRPr sz="2400">
                <a:solidFill>
                  <a:schemeClr val="tx1"/>
                </a:solidFill>
                <a:latin typeface="Times" charset="0"/>
              </a:defRPr>
            </a:lvl2pPr>
            <a:lvl3pPr marL="1143000" indent="-228600">
              <a:defRPr sz="2400">
                <a:solidFill>
                  <a:schemeClr val="tx1"/>
                </a:solidFill>
                <a:latin typeface="Times" charset="0"/>
              </a:defRPr>
            </a:lvl3pPr>
            <a:lvl4pPr marL="1600200" indent="-228600">
              <a:defRPr sz="2400">
                <a:solidFill>
                  <a:schemeClr val="tx1"/>
                </a:solidFill>
                <a:latin typeface="Times" charset="0"/>
              </a:defRPr>
            </a:lvl4pPr>
            <a:lvl5pPr marL="2057400" indent="-228600">
              <a:defRPr sz="2400">
                <a:solidFill>
                  <a:schemeClr val="tx1"/>
                </a:solidFill>
                <a:latin typeface="Times" charset="0"/>
              </a:defRPr>
            </a:lvl5pPr>
            <a:lvl6pPr marL="2514600" indent="-228600" eaLnBrk="0" fontAlgn="base" hangingPunct="0">
              <a:spcBef>
                <a:spcPct val="0"/>
              </a:spcBef>
              <a:spcAft>
                <a:spcPct val="0"/>
              </a:spcAft>
              <a:defRPr sz="2400">
                <a:solidFill>
                  <a:schemeClr val="tx1"/>
                </a:solidFill>
                <a:latin typeface="Times" charset="0"/>
              </a:defRPr>
            </a:lvl6pPr>
            <a:lvl7pPr marL="2971800" indent="-228600" eaLnBrk="0" fontAlgn="base" hangingPunct="0">
              <a:spcBef>
                <a:spcPct val="0"/>
              </a:spcBef>
              <a:spcAft>
                <a:spcPct val="0"/>
              </a:spcAft>
              <a:defRPr sz="2400">
                <a:solidFill>
                  <a:schemeClr val="tx1"/>
                </a:solidFill>
                <a:latin typeface="Times" charset="0"/>
              </a:defRPr>
            </a:lvl7pPr>
            <a:lvl8pPr marL="3429000" indent="-228600" eaLnBrk="0" fontAlgn="base" hangingPunct="0">
              <a:spcBef>
                <a:spcPct val="0"/>
              </a:spcBef>
              <a:spcAft>
                <a:spcPct val="0"/>
              </a:spcAft>
              <a:defRPr sz="2400">
                <a:solidFill>
                  <a:schemeClr val="tx1"/>
                </a:solidFill>
                <a:latin typeface="Times" charset="0"/>
              </a:defRPr>
            </a:lvl8pPr>
            <a:lvl9pPr marL="3886200" indent="-228600" eaLnBrk="0" fontAlgn="base" hangingPunct="0">
              <a:spcBef>
                <a:spcPct val="0"/>
              </a:spcBef>
              <a:spcAft>
                <a:spcPct val="0"/>
              </a:spcAft>
              <a:defRPr sz="2400">
                <a:solidFill>
                  <a:schemeClr val="tx1"/>
                </a:solidFill>
                <a:latin typeface="Times" charset="0"/>
              </a:defRPr>
            </a:lvl9pPr>
          </a:lstStyle>
          <a:p>
            <a:r>
              <a:rPr lang="en-US" sz="1200" smtClean="0"/>
              <a:t>Burns High Biology</a:t>
            </a:r>
          </a:p>
        </p:txBody>
      </p:sp>
      <p:sp>
        <p:nvSpPr>
          <p:cNvPr id="36966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charset="0"/>
              </a:defRPr>
            </a:lvl1pPr>
            <a:lvl2pPr marL="742950" indent="-285750">
              <a:defRPr sz="2400">
                <a:solidFill>
                  <a:schemeClr val="tx1"/>
                </a:solidFill>
                <a:latin typeface="Times" charset="0"/>
              </a:defRPr>
            </a:lvl2pPr>
            <a:lvl3pPr marL="1143000" indent="-228600">
              <a:defRPr sz="2400">
                <a:solidFill>
                  <a:schemeClr val="tx1"/>
                </a:solidFill>
                <a:latin typeface="Times" charset="0"/>
              </a:defRPr>
            </a:lvl3pPr>
            <a:lvl4pPr marL="1600200" indent="-228600">
              <a:defRPr sz="2400">
                <a:solidFill>
                  <a:schemeClr val="tx1"/>
                </a:solidFill>
                <a:latin typeface="Times" charset="0"/>
              </a:defRPr>
            </a:lvl4pPr>
            <a:lvl5pPr marL="2057400" indent="-228600">
              <a:defRPr sz="2400">
                <a:solidFill>
                  <a:schemeClr val="tx1"/>
                </a:solidFill>
                <a:latin typeface="Times" charset="0"/>
              </a:defRPr>
            </a:lvl5pPr>
            <a:lvl6pPr marL="2514600" indent="-228600" eaLnBrk="0" fontAlgn="base" hangingPunct="0">
              <a:spcBef>
                <a:spcPct val="0"/>
              </a:spcBef>
              <a:spcAft>
                <a:spcPct val="0"/>
              </a:spcAft>
              <a:defRPr sz="2400">
                <a:solidFill>
                  <a:schemeClr val="tx1"/>
                </a:solidFill>
                <a:latin typeface="Times" charset="0"/>
              </a:defRPr>
            </a:lvl6pPr>
            <a:lvl7pPr marL="2971800" indent="-228600" eaLnBrk="0" fontAlgn="base" hangingPunct="0">
              <a:spcBef>
                <a:spcPct val="0"/>
              </a:spcBef>
              <a:spcAft>
                <a:spcPct val="0"/>
              </a:spcAft>
              <a:defRPr sz="2400">
                <a:solidFill>
                  <a:schemeClr val="tx1"/>
                </a:solidFill>
                <a:latin typeface="Times" charset="0"/>
              </a:defRPr>
            </a:lvl7pPr>
            <a:lvl8pPr marL="3429000" indent="-228600" eaLnBrk="0" fontAlgn="base" hangingPunct="0">
              <a:spcBef>
                <a:spcPct val="0"/>
              </a:spcBef>
              <a:spcAft>
                <a:spcPct val="0"/>
              </a:spcAft>
              <a:defRPr sz="2400">
                <a:solidFill>
                  <a:schemeClr val="tx1"/>
                </a:solidFill>
                <a:latin typeface="Times" charset="0"/>
              </a:defRPr>
            </a:lvl8pPr>
            <a:lvl9pPr marL="3886200" indent="-228600" eaLnBrk="0" fontAlgn="base" hangingPunct="0">
              <a:spcBef>
                <a:spcPct val="0"/>
              </a:spcBef>
              <a:spcAft>
                <a:spcPct val="0"/>
              </a:spcAft>
              <a:defRPr sz="2400">
                <a:solidFill>
                  <a:schemeClr val="tx1"/>
                </a:solidFill>
                <a:latin typeface="Times" charset="0"/>
              </a:defRPr>
            </a:lvl9pPr>
          </a:lstStyle>
          <a:p>
            <a:fld id="{31EB370F-57EF-4110-9973-3DC58AD7F1D6}" type="slidenum">
              <a:rPr lang="en-US" sz="1200" smtClean="0"/>
              <a:pPr/>
              <a:t>13</a:t>
            </a:fld>
            <a:endParaRPr lang="en-US" sz="1200" smtClean="0"/>
          </a:p>
        </p:txBody>
      </p:sp>
      <p:sp>
        <p:nvSpPr>
          <p:cNvPr id="369669" name="Rectangle 2"/>
          <p:cNvSpPr>
            <a:spLocks noGrp="1" noRot="1" noChangeAspect="1" noChangeArrowheads="1" noTextEdit="1"/>
          </p:cNvSpPr>
          <p:nvPr>
            <p:ph type="sldImg"/>
          </p:nvPr>
        </p:nvSpPr>
        <p:spPr>
          <a:ln/>
        </p:spPr>
      </p:sp>
      <p:sp>
        <p:nvSpPr>
          <p:cNvPr id="36967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Rectangle 7"/>
          <p:cNvSpPr>
            <a:spLocks noGrp="1" noChangeArrowheads="1"/>
          </p:cNvSpPr>
          <p:nvPr>
            <p:ph type="sldNum" sz="quarter" idx="5"/>
          </p:nvPr>
        </p:nvSpPr>
        <p:spPr>
          <a:noFill/>
        </p:spPr>
        <p:txBody>
          <a:bodyPr/>
          <a:lstStyle/>
          <a:p>
            <a:fld id="{5B54A12B-3A48-4D7E-A993-D7B0F42F7253}" type="slidenum">
              <a:rPr lang="en-US" smtClean="0"/>
              <a:pPr/>
              <a:t>14</a:t>
            </a:fld>
            <a:endParaRPr lang="en-US" smtClean="0"/>
          </a:p>
        </p:txBody>
      </p:sp>
      <p:sp>
        <p:nvSpPr>
          <p:cNvPr id="95235" name="Rectangle 2"/>
          <p:cNvSpPr>
            <a:spLocks noGrp="1" noRot="1" noChangeAspect="1" noChangeArrowheads="1" noTextEdit="1"/>
          </p:cNvSpPr>
          <p:nvPr>
            <p:ph type="sldImg"/>
          </p:nvPr>
        </p:nvSpPr>
        <p:spPr>
          <a:ln/>
        </p:spPr>
      </p:sp>
      <p:sp>
        <p:nvSpPr>
          <p:cNvPr id="95236"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6419078C-B6C9-4575-893F-F4B7CDD65380}" type="slidenum">
              <a:rPr lang="en-US" smtClean="0"/>
              <a:pPr>
                <a:defRPr/>
              </a:pPr>
              <a:t>15</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Rectangle 7"/>
          <p:cNvSpPr>
            <a:spLocks noGrp="1" noChangeArrowheads="1"/>
          </p:cNvSpPr>
          <p:nvPr>
            <p:ph type="sldNum" sz="quarter" idx="5"/>
          </p:nvPr>
        </p:nvSpPr>
        <p:spPr>
          <a:noFill/>
        </p:spPr>
        <p:txBody>
          <a:bodyPr/>
          <a:lstStyle/>
          <a:p>
            <a:fld id="{6F1712F3-818D-462F-AA89-19E49D45A128}" type="slidenum">
              <a:rPr lang="en-US" smtClean="0"/>
              <a:pPr/>
              <a:t>17</a:t>
            </a:fld>
            <a:endParaRPr lang="en-US" smtClean="0"/>
          </a:p>
        </p:txBody>
      </p:sp>
      <p:sp>
        <p:nvSpPr>
          <p:cNvPr id="92163" name="Rectangle 2"/>
          <p:cNvSpPr>
            <a:spLocks noGrp="1" noRot="1" noChangeAspect="1" noChangeArrowheads="1" noTextEdit="1"/>
          </p:cNvSpPr>
          <p:nvPr>
            <p:ph type="sldImg"/>
          </p:nvPr>
        </p:nvSpPr>
        <p:spPr>
          <a:ln/>
        </p:spPr>
      </p:sp>
      <p:sp>
        <p:nvSpPr>
          <p:cNvPr id="92164"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53EF71A0-EF81-4BAD-9A33-2113D5098053}" type="datetimeFigureOut">
              <a:rPr lang="en-US" smtClean="0"/>
              <a:t>5/14/2014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B2871E5-469B-4F38-91F1-9D831A557EF6}" type="slidenum">
              <a:rPr lang="en-US" smtClean="0"/>
              <a:t>‹#›</a:t>
            </a:fld>
            <a:endParaRPr lang="en-US"/>
          </a:p>
        </p:txBody>
      </p:sp>
    </p:spTree>
    <p:extLst>
      <p:ext uri="{BB962C8B-B14F-4D97-AF65-F5344CB8AC3E}">
        <p14:creationId xmlns:p14="http://schemas.microsoft.com/office/powerpoint/2010/main" val="390853806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3EF71A0-EF81-4BAD-9A33-2113D5098053}" type="datetimeFigureOut">
              <a:rPr lang="en-US" smtClean="0"/>
              <a:t>5/14/2014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B2871E5-469B-4F38-91F1-9D831A557EF6}" type="slidenum">
              <a:rPr lang="en-US" smtClean="0"/>
              <a:t>‹#›</a:t>
            </a:fld>
            <a:endParaRPr lang="en-US"/>
          </a:p>
        </p:txBody>
      </p:sp>
    </p:spTree>
    <p:extLst>
      <p:ext uri="{BB962C8B-B14F-4D97-AF65-F5344CB8AC3E}">
        <p14:creationId xmlns:p14="http://schemas.microsoft.com/office/powerpoint/2010/main" val="402959696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3EF71A0-EF81-4BAD-9A33-2113D5098053}" type="datetimeFigureOut">
              <a:rPr lang="en-US" smtClean="0"/>
              <a:t>5/14/2014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B2871E5-469B-4F38-91F1-9D831A557EF6}" type="slidenum">
              <a:rPr lang="en-US" smtClean="0"/>
              <a:t>‹#›</a:t>
            </a:fld>
            <a:endParaRPr lang="en-US"/>
          </a:p>
        </p:txBody>
      </p:sp>
    </p:spTree>
    <p:extLst>
      <p:ext uri="{BB962C8B-B14F-4D97-AF65-F5344CB8AC3E}">
        <p14:creationId xmlns:p14="http://schemas.microsoft.com/office/powerpoint/2010/main" val="116879834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AndTx">
  <p:cSld name="Title, Content and Text">
    <p:spTree>
      <p:nvGrpSpPr>
        <p:cNvPr id="1" name=""/>
        <p:cNvGrpSpPr/>
        <p:nvPr/>
      </p:nvGrpSpPr>
      <p:grpSpPr>
        <a:xfrm>
          <a:off x="0" y="0"/>
          <a:ext cx="0" cy="0"/>
          <a:chOff x="0" y="0"/>
          <a:chExt cx="0" cy="0"/>
        </a:xfrm>
      </p:grpSpPr>
      <p:sp>
        <p:nvSpPr>
          <p:cNvPr id="2" name="Title 1"/>
          <p:cNvSpPr>
            <a:spLocks noGrp="1"/>
          </p:cNvSpPr>
          <p:nvPr>
            <p:ph type="title"/>
          </p:nvPr>
        </p:nvSpPr>
        <p:spPr>
          <a:xfrm>
            <a:off x="1143000" y="609600"/>
            <a:ext cx="7772400" cy="1143000"/>
          </a:xfrm>
        </p:spPr>
        <p:txBody>
          <a:bodyPr/>
          <a:lstStyle/>
          <a:p>
            <a:r>
              <a:rPr lang="en-US"/>
              <a:t>Click to edit Master title style</a:t>
            </a:r>
          </a:p>
        </p:txBody>
      </p:sp>
      <p:sp>
        <p:nvSpPr>
          <p:cNvPr id="3" name="Content Placeholder 2"/>
          <p:cNvSpPr>
            <a:spLocks noGrp="1"/>
          </p:cNvSpPr>
          <p:nvPr>
            <p:ph sz="half" idx="1"/>
          </p:nvPr>
        </p:nvSpPr>
        <p:spPr>
          <a:xfrm>
            <a:off x="1169988" y="1946275"/>
            <a:ext cx="3810000" cy="4114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5132388" y="1946275"/>
            <a:ext cx="3810000" cy="4114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a:xfrm>
            <a:off x="1143000" y="6248400"/>
            <a:ext cx="1905000" cy="457200"/>
          </a:xfrm>
        </p:spPr>
        <p:txBody>
          <a:bodyPr/>
          <a:lstStyle>
            <a:lvl1pPr>
              <a:defRPr/>
            </a:lvl1pPr>
          </a:lstStyle>
          <a:p>
            <a:endParaRPr lang="en-US"/>
          </a:p>
        </p:txBody>
      </p:sp>
      <p:sp>
        <p:nvSpPr>
          <p:cNvPr id="6" name="Footer Placeholder 5"/>
          <p:cNvSpPr>
            <a:spLocks noGrp="1"/>
          </p:cNvSpPr>
          <p:nvPr>
            <p:ph type="ftr" sz="quarter" idx="11"/>
          </p:nvPr>
        </p:nvSpPr>
        <p:spPr>
          <a:xfrm>
            <a:off x="3581400" y="6248400"/>
            <a:ext cx="2895600" cy="457200"/>
          </a:xfrm>
        </p:spPr>
        <p:txBody>
          <a:bodyPr/>
          <a:lstStyle>
            <a:lvl1pPr>
              <a:defRPr/>
            </a:lvl1pPr>
          </a:lstStyle>
          <a:p>
            <a:endParaRPr lang="en-US"/>
          </a:p>
        </p:txBody>
      </p:sp>
      <p:sp>
        <p:nvSpPr>
          <p:cNvPr id="7" name="Slide Number Placeholder 6"/>
          <p:cNvSpPr>
            <a:spLocks noGrp="1"/>
          </p:cNvSpPr>
          <p:nvPr>
            <p:ph type="sldNum" sz="quarter" idx="12"/>
          </p:nvPr>
        </p:nvSpPr>
        <p:spPr>
          <a:xfrm>
            <a:off x="7010400" y="6248400"/>
            <a:ext cx="1905000" cy="457200"/>
          </a:xfrm>
        </p:spPr>
        <p:txBody>
          <a:bodyPr/>
          <a:lstStyle>
            <a:lvl1pPr>
              <a:defRPr/>
            </a:lvl1pPr>
          </a:lstStyle>
          <a:p>
            <a:fld id="{4AA62A4C-DE76-42B3-9891-B633EC593EA8}" type="slidenum">
              <a:rPr lang="en-US"/>
              <a:pPr/>
              <a:t>‹#›</a:t>
            </a:fld>
            <a:endParaRPr lang="en-US"/>
          </a:p>
        </p:txBody>
      </p:sp>
    </p:spTree>
    <p:extLst>
      <p:ext uri="{BB962C8B-B14F-4D97-AF65-F5344CB8AC3E}">
        <p14:creationId xmlns:p14="http://schemas.microsoft.com/office/powerpoint/2010/main" val="72461389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143000" y="609600"/>
            <a:ext cx="7772400" cy="1143000"/>
          </a:xfrm>
        </p:spPr>
        <p:txBody>
          <a:bodyPr/>
          <a:lstStyle/>
          <a:p>
            <a:r>
              <a:rPr lang="en-US"/>
              <a:t>Click to edit Master title style</a:t>
            </a:r>
          </a:p>
        </p:txBody>
      </p:sp>
      <p:sp>
        <p:nvSpPr>
          <p:cNvPr id="3" name="Text Placeholder 2"/>
          <p:cNvSpPr>
            <a:spLocks noGrp="1"/>
          </p:cNvSpPr>
          <p:nvPr>
            <p:ph type="body" sz="half" idx="1"/>
          </p:nvPr>
        </p:nvSpPr>
        <p:spPr>
          <a:xfrm>
            <a:off x="1169988" y="1946275"/>
            <a:ext cx="3810000" cy="4114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5132388" y="1946275"/>
            <a:ext cx="3810000" cy="4114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a:xfrm>
            <a:off x="1143000" y="6248400"/>
            <a:ext cx="1905000" cy="457200"/>
          </a:xfrm>
        </p:spPr>
        <p:txBody>
          <a:bodyPr/>
          <a:lstStyle>
            <a:lvl1pPr>
              <a:defRPr/>
            </a:lvl1pPr>
          </a:lstStyle>
          <a:p>
            <a:endParaRPr lang="en-US"/>
          </a:p>
        </p:txBody>
      </p:sp>
      <p:sp>
        <p:nvSpPr>
          <p:cNvPr id="6" name="Footer Placeholder 5"/>
          <p:cNvSpPr>
            <a:spLocks noGrp="1"/>
          </p:cNvSpPr>
          <p:nvPr>
            <p:ph type="ftr" sz="quarter" idx="11"/>
          </p:nvPr>
        </p:nvSpPr>
        <p:spPr>
          <a:xfrm>
            <a:off x="3581400" y="6248400"/>
            <a:ext cx="2895600" cy="457200"/>
          </a:xfrm>
        </p:spPr>
        <p:txBody>
          <a:bodyPr/>
          <a:lstStyle>
            <a:lvl1pPr>
              <a:defRPr/>
            </a:lvl1pPr>
          </a:lstStyle>
          <a:p>
            <a:endParaRPr lang="en-US"/>
          </a:p>
        </p:txBody>
      </p:sp>
      <p:sp>
        <p:nvSpPr>
          <p:cNvPr id="7" name="Slide Number Placeholder 6"/>
          <p:cNvSpPr>
            <a:spLocks noGrp="1"/>
          </p:cNvSpPr>
          <p:nvPr>
            <p:ph type="sldNum" sz="quarter" idx="12"/>
          </p:nvPr>
        </p:nvSpPr>
        <p:spPr>
          <a:xfrm>
            <a:off x="7010400" y="6248400"/>
            <a:ext cx="1905000" cy="457200"/>
          </a:xfrm>
        </p:spPr>
        <p:txBody>
          <a:bodyPr/>
          <a:lstStyle>
            <a:lvl1pPr>
              <a:defRPr/>
            </a:lvl1pPr>
          </a:lstStyle>
          <a:p>
            <a:fld id="{187A782E-A7F5-4146-AFBD-62006489DBCB}" type="slidenum">
              <a:rPr lang="en-US"/>
              <a:pPr/>
              <a:t>‹#›</a:t>
            </a:fld>
            <a:endParaRPr lang="en-US"/>
          </a:p>
        </p:txBody>
      </p:sp>
    </p:spTree>
    <p:extLst>
      <p:ext uri="{BB962C8B-B14F-4D97-AF65-F5344CB8AC3E}">
        <p14:creationId xmlns:p14="http://schemas.microsoft.com/office/powerpoint/2010/main" val="375539745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Only">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1143000" y="609600"/>
            <a:ext cx="7799388" cy="54514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Date Placeholder 2"/>
          <p:cNvSpPr>
            <a:spLocks noGrp="1"/>
          </p:cNvSpPr>
          <p:nvPr>
            <p:ph type="dt" sz="half" idx="10"/>
          </p:nvPr>
        </p:nvSpPr>
        <p:spPr>
          <a:xfrm>
            <a:off x="1143000" y="6248400"/>
            <a:ext cx="1905000" cy="457200"/>
          </a:xfrm>
        </p:spPr>
        <p:txBody>
          <a:bodyPr/>
          <a:lstStyle>
            <a:lvl1pPr>
              <a:defRPr/>
            </a:lvl1pPr>
          </a:lstStyle>
          <a:p>
            <a:endParaRPr lang="en-US"/>
          </a:p>
        </p:txBody>
      </p:sp>
      <p:sp>
        <p:nvSpPr>
          <p:cNvPr id="4" name="Footer Placeholder 3"/>
          <p:cNvSpPr>
            <a:spLocks noGrp="1"/>
          </p:cNvSpPr>
          <p:nvPr>
            <p:ph type="ftr" sz="quarter" idx="11"/>
          </p:nvPr>
        </p:nvSpPr>
        <p:spPr>
          <a:xfrm>
            <a:off x="3581400" y="6248400"/>
            <a:ext cx="2895600" cy="457200"/>
          </a:xfrm>
        </p:spPr>
        <p:txBody>
          <a:bodyPr/>
          <a:lstStyle>
            <a:lvl1pPr>
              <a:defRPr/>
            </a:lvl1pPr>
          </a:lstStyle>
          <a:p>
            <a:endParaRPr lang="en-US"/>
          </a:p>
        </p:txBody>
      </p:sp>
      <p:sp>
        <p:nvSpPr>
          <p:cNvPr id="5" name="Slide Number Placeholder 4"/>
          <p:cNvSpPr>
            <a:spLocks noGrp="1"/>
          </p:cNvSpPr>
          <p:nvPr>
            <p:ph type="sldNum" sz="quarter" idx="12"/>
          </p:nvPr>
        </p:nvSpPr>
        <p:spPr>
          <a:xfrm>
            <a:off x="7010400" y="6248400"/>
            <a:ext cx="1905000" cy="457200"/>
          </a:xfrm>
        </p:spPr>
        <p:txBody>
          <a:bodyPr/>
          <a:lstStyle>
            <a:lvl1pPr>
              <a:defRPr/>
            </a:lvl1pPr>
          </a:lstStyle>
          <a:p>
            <a:fld id="{F65C656F-FCAC-4B3F-81FD-200D96231A3E}" type="slidenum">
              <a:rPr lang="en-US"/>
              <a:pPr/>
              <a:t>‹#›</a:t>
            </a:fld>
            <a:endParaRPr lang="en-US"/>
          </a:p>
        </p:txBody>
      </p:sp>
    </p:spTree>
    <p:extLst>
      <p:ext uri="{BB962C8B-B14F-4D97-AF65-F5344CB8AC3E}">
        <p14:creationId xmlns:p14="http://schemas.microsoft.com/office/powerpoint/2010/main" val="49234528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xAndClipArt">
  <p:cSld name="Title, Text and Clip Art">
    <p:spTree>
      <p:nvGrpSpPr>
        <p:cNvPr id="1" name=""/>
        <p:cNvGrpSpPr/>
        <p:nvPr/>
      </p:nvGrpSpPr>
      <p:grpSpPr>
        <a:xfrm>
          <a:off x="0" y="0"/>
          <a:ext cx="0" cy="0"/>
          <a:chOff x="0" y="0"/>
          <a:chExt cx="0" cy="0"/>
        </a:xfrm>
      </p:grpSpPr>
      <p:sp>
        <p:nvSpPr>
          <p:cNvPr id="2" name="Title 1"/>
          <p:cNvSpPr>
            <a:spLocks noGrp="1"/>
          </p:cNvSpPr>
          <p:nvPr>
            <p:ph type="title"/>
          </p:nvPr>
        </p:nvSpPr>
        <p:spPr>
          <a:xfrm>
            <a:off x="1143000" y="609600"/>
            <a:ext cx="77724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1169988" y="1946275"/>
            <a:ext cx="3810000"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lipArt Placeholder 3"/>
          <p:cNvSpPr>
            <a:spLocks noGrp="1"/>
          </p:cNvSpPr>
          <p:nvPr>
            <p:ph type="clipArt" sz="half" idx="2"/>
          </p:nvPr>
        </p:nvSpPr>
        <p:spPr>
          <a:xfrm>
            <a:off x="5132388" y="1946275"/>
            <a:ext cx="3810000" cy="4114800"/>
          </a:xfrm>
        </p:spPr>
        <p:txBody>
          <a:bodyPr/>
          <a:lstStyle/>
          <a:p>
            <a:pPr lvl="0"/>
            <a:endParaRPr lang="en-US" noProof="0" smtClean="0"/>
          </a:p>
        </p:txBody>
      </p:sp>
      <p:sp>
        <p:nvSpPr>
          <p:cNvPr id="5" name="Rectangle 35"/>
          <p:cNvSpPr>
            <a:spLocks noGrp="1" noChangeArrowheads="1"/>
          </p:cNvSpPr>
          <p:nvPr>
            <p:ph type="dt" sz="half" idx="10"/>
          </p:nvPr>
        </p:nvSpPr>
        <p:spPr>
          <a:ln/>
        </p:spPr>
        <p:txBody>
          <a:bodyPr/>
          <a:lstStyle>
            <a:lvl1pPr>
              <a:defRPr/>
            </a:lvl1pPr>
          </a:lstStyle>
          <a:p>
            <a:pPr>
              <a:defRPr/>
            </a:pPr>
            <a:endParaRPr lang="en-US"/>
          </a:p>
        </p:txBody>
      </p:sp>
      <p:sp>
        <p:nvSpPr>
          <p:cNvPr id="6" name="Rectangle 36"/>
          <p:cNvSpPr>
            <a:spLocks noGrp="1" noChangeArrowheads="1"/>
          </p:cNvSpPr>
          <p:nvPr>
            <p:ph type="ftr" sz="quarter" idx="11"/>
          </p:nvPr>
        </p:nvSpPr>
        <p:spPr>
          <a:ln/>
        </p:spPr>
        <p:txBody>
          <a:bodyPr/>
          <a:lstStyle>
            <a:lvl1pPr>
              <a:defRPr/>
            </a:lvl1pPr>
          </a:lstStyle>
          <a:p>
            <a:pPr>
              <a:defRPr/>
            </a:pPr>
            <a:endParaRPr lang="en-US"/>
          </a:p>
        </p:txBody>
      </p:sp>
      <p:sp>
        <p:nvSpPr>
          <p:cNvPr id="7" name="Rectangle 37"/>
          <p:cNvSpPr>
            <a:spLocks noGrp="1" noChangeArrowheads="1"/>
          </p:cNvSpPr>
          <p:nvPr>
            <p:ph type="sldNum" sz="quarter" idx="12"/>
          </p:nvPr>
        </p:nvSpPr>
        <p:spPr>
          <a:ln/>
        </p:spPr>
        <p:txBody>
          <a:bodyPr/>
          <a:lstStyle>
            <a:lvl1pPr>
              <a:defRPr/>
            </a:lvl1pPr>
          </a:lstStyle>
          <a:p>
            <a:pPr>
              <a:defRPr/>
            </a:pPr>
            <a:fld id="{95BAD747-0005-4A06-A063-0150C29F0E09}" type="slidenum">
              <a:rPr lang="en-US"/>
              <a:pPr>
                <a:defRPr/>
              </a:pPr>
              <a:t>‹#›</a:t>
            </a:fld>
            <a:endParaRPr lang="en-US"/>
          </a:p>
        </p:txBody>
      </p:sp>
    </p:spTree>
    <p:extLst>
      <p:ext uri="{BB962C8B-B14F-4D97-AF65-F5344CB8AC3E}">
        <p14:creationId xmlns:p14="http://schemas.microsoft.com/office/powerpoint/2010/main" val="158915800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3EF71A0-EF81-4BAD-9A33-2113D5098053}" type="datetimeFigureOut">
              <a:rPr lang="en-US" smtClean="0"/>
              <a:t>5/14/2014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B2871E5-469B-4F38-91F1-9D831A557EF6}" type="slidenum">
              <a:rPr lang="en-US" smtClean="0"/>
              <a:t>‹#›</a:t>
            </a:fld>
            <a:endParaRPr lang="en-US"/>
          </a:p>
        </p:txBody>
      </p:sp>
    </p:spTree>
    <p:extLst>
      <p:ext uri="{BB962C8B-B14F-4D97-AF65-F5344CB8AC3E}">
        <p14:creationId xmlns:p14="http://schemas.microsoft.com/office/powerpoint/2010/main" val="216372470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53EF71A0-EF81-4BAD-9A33-2113D5098053}" type="datetimeFigureOut">
              <a:rPr lang="en-US" smtClean="0"/>
              <a:t>5/14/2014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B2871E5-469B-4F38-91F1-9D831A557EF6}" type="slidenum">
              <a:rPr lang="en-US" smtClean="0"/>
              <a:t>‹#›</a:t>
            </a:fld>
            <a:endParaRPr lang="en-US"/>
          </a:p>
        </p:txBody>
      </p:sp>
    </p:spTree>
    <p:extLst>
      <p:ext uri="{BB962C8B-B14F-4D97-AF65-F5344CB8AC3E}">
        <p14:creationId xmlns:p14="http://schemas.microsoft.com/office/powerpoint/2010/main" val="74315812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53EF71A0-EF81-4BAD-9A33-2113D5098053}" type="datetimeFigureOut">
              <a:rPr lang="en-US" smtClean="0"/>
              <a:t>5/14/2014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B2871E5-469B-4F38-91F1-9D831A557EF6}" type="slidenum">
              <a:rPr lang="en-US" smtClean="0"/>
              <a:t>‹#›</a:t>
            </a:fld>
            <a:endParaRPr lang="en-US"/>
          </a:p>
        </p:txBody>
      </p:sp>
    </p:spTree>
    <p:extLst>
      <p:ext uri="{BB962C8B-B14F-4D97-AF65-F5344CB8AC3E}">
        <p14:creationId xmlns:p14="http://schemas.microsoft.com/office/powerpoint/2010/main" val="774042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53EF71A0-EF81-4BAD-9A33-2113D5098053}" type="datetimeFigureOut">
              <a:rPr lang="en-US" smtClean="0"/>
              <a:t>5/14/2014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1B2871E5-469B-4F38-91F1-9D831A557EF6}" type="slidenum">
              <a:rPr lang="en-US" smtClean="0"/>
              <a:t>‹#›</a:t>
            </a:fld>
            <a:endParaRPr lang="en-US"/>
          </a:p>
        </p:txBody>
      </p:sp>
    </p:spTree>
    <p:extLst>
      <p:ext uri="{BB962C8B-B14F-4D97-AF65-F5344CB8AC3E}">
        <p14:creationId xmlns:p14="http://schemas.microsoft.com/office/powerpoint/2010/main" val="65789796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53EF71A0-EF81-4BAD-9A33-2113D5098053}" type="datetimeFigureOut">
              <a:rPr lang="en-US" smtClean="0"/>
              <a:t>5/14/2014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1B2871E5-469B-4F38-91F1-9D831A557EF6}" type="slidenum">
              <a:rPr lang="en-US" smtClean="0"/>
              <a:t>‹#›</a:t>
            </a:fld>
            <a:endParaRPr lang="en-US"/>
          </a:p>
        </p:txBody>
      </p:sp>
    </p:spTree>
    <p:extLst>
      <p:ext uri="{BB962C8B-B14F-4D97-AF65-F5344CB8AC3E}">
        <p14:creationId xmlns:p14="http://schemas.microsoft.com/office/powerpoint/2010/main" val="249868139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3EF71A0-EF81-4BAD-9A33-2113D5098053}" type="datetimeFigureOut">
              <a:rPr lang="en-US" smtClean="0"/>
              <a:t>5/14/2014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1B2871E5-469B-4F38-91F1-9D831A557EF6}" type="slidenum">
              <a:rPr lang="en-US" smtClean="0"/>
              <a:t>‹#›</a:t>
            </a:fld>
            <a:endParaRPr lang="en-US"/>
          </a:p>
        </p:txBody>
      </p:sp>
    </p:spTree>
    <p:extLst>
      <p:ext uri="{BB962C8B-B14F-4D97-AF65-F5344CB8AC3E}">
        <p14:creationId xmlns:p14="http://schemas.microsoft.com/office/powerpoint/2010/main" val="1599672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3EF71A0-EF81-4BAD-9A33-2113D5098053}" type="datetimeFigureOut">
              <a:rPr lang="en-US" smtClean="0"/>
              <a:t>5/14/2014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B2871E5-469B-4F38-91F1-9D831A557EF6}" type="slidenum">
              <a:rPr lang="en-US" smtClean="0"/>
              <a:t>‹#›</a:t>
            </a:fld>
            <a:endParaRPr lang="en-US"/>
          </a:p>
        </p:txBody>
      </p:sp>
    </p:spTree>
    <p:extLst>
      <p:ext uri="{BB962C8B-B14F-4D97-AF65-F5344CB8AC3E}">
        <p14:creationId xmlns:p14="http://schemas.microsoft.com/office/powerpoint/2010/main" val="181866769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3EF71A0-EF81-4BAD-9A33-2113D5098053}" type="datetimeFigureOut">
              <a:rPr lang="en-US" smtClean="0"/>
              <a:t>5/14/2014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B2871E5-469B-4F38-91F1-9D831A557EF6}" type="slidenum">
              <a:rPr lang="en-US" smtClean="0"/>
              <a:t>‹#›</a:t>
            </a:fld>
            <a:endParaRPr lang="en-US"/>
          </a:p>
        </p:txBody>
      </p:sp>
    </p:spTree>
    <p:extLst>
      <p:ext uri="{BB962C8B-B14F-4D97-AF65-F5344CB8AC3E}">
        <p14:creationId xmlns:p14="http://schemas.microsoft.com/office/powerpoint/2010/main" val="27213875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EF71A0-EF81-4BAD-9A33-2113D5098053}" type="datetimeFigureOut">
              <a:rPr lang="en-US" smtClean="0"/>
              <a:t>5/14/2014</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B2871E5-469B-4F38-91F1-9D831A557EF6}" type="slidenum">
              <a:rPr lang="en-US" smtClean="0"/>
              <a:t>‹#›</a:t>
            </a:fld>
            <a:endParaRPr lang="en-US"/>
          </a:p>
        </p:txBody>
      </p:sp>
    </p:spTree>
    <p:extLst>
      <p:ext uri="{BB962C8B-B14F-4D97-AF65-F5344CB8AC3E}">
        <p14:creationId xmlns:p14="http://schemas.microsoft.com/office/powerpoint/2010/main" val="12023593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7.xml"/><Relationship Id="rId1" Type="http://schemas.openxmlformats.org/officeDocument/2006/relationships/slideLayout" Target="../slideLayouts/slideLayout4.xml"/><Relationship Id="rId5" Type="http://schemas.openxmlformats.org/officeDocument/2006/relationships/image" Target="../media/image19.jpeg"/><Relationship Id="rId4" Type="http://schemas.openxmlformats.org/officeDocument/2006/relationships/image" Target="../media/image18.png"/></Relationships>
</file>

<file path=ppt/slides/_rels/slide1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9.xml"/><Relationship Id="rId1" Type="http://schemas.openxmlformats.org/officeDocument/2006/relationships/slideLayout" Target="../slideLayouts/slideLayout6.xml"/><Relationship Id="rId4" Type="http://schemas.openxmlformats.org/officeDocument/2006/relationships/hyperlink" Target="http://www.pbs.org/wgbh/evolution/" TargetMode="External"/></Relationships>
</file>

<file path=ppt/slides/_rels/slide18.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12.xml"/><Relationship Id="rId1" Type="http://schemas.openxmlformats.org/officeDocument/2006/relationships/slideLayout" Target="../slideLayouts/slideLayout4.xml"/><Relationship Id="rId6" Type="http://schemas.openxmlformats.org/officeDocument/2006/relationships/image" Target="../media/image29.jpeg"/><Relationship Id="rId5" Type="http://schemas.openxmlformats.org/officeDocument/2006/relationships/image" Target="../media/image28.jpeg"/><Relationship Id="rId4" Type="http://schemas.openxmlformats.org/officeDocument/2006/relationships/image" Target="../media/image27.pn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slideLayout" Target="../slideLayouts/slideLayout4.xml"/><Relationship Id="rId4" Type="http://schemas.openxmlformats.org/officeDocument/2006/relationships/image" Target="../media/image32.png"/></Relationships>
</file>

<file path=ppt/slides/_rels/slide23.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image" Target="../media/image33.png"/><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2" Type="http://schemas.openxmlformats.org/officeDocument/2006/relationships/image" Target="../media/image36.gif"/><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3.xml"/></Relationships>
</file>

<file path=ppt/slides/_rels/slide30.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image" Target="../media/image40.jpeg"/><Relationship Id="rId1" Type="http://schemas.openxmlformats.org/officeDocument/2006/relationships/slideLayout" Target="../slideLayouts/slideLayout7.xml"/><Relationship Id="rId4" Type="http://schemas.openxmlformats.org/officeDocument/2006/relationships/image" Target="../media/image42.png"/></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43.jpe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notesSlide" Target="../notesSlides/notesSlide21.xml"/><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image" Target="../media/image47.jpe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13.xml"/><Relationship Id="rId4" Type="http://schemas.openxmlformats.org/officeDocument/2006/relationships/image" Target="../media/image7.png"/></Relationships>
</file>

<file path=ppt/slides/_rels/slide40.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notesSlide" Target="../notesSlides/notesSlide23.xml"/><Relationship Id="rId1" Type="http://schemas.openxmlformats.org/officeDocument/2006/relationships/slideLayout" Target="../slideLayouts/slideLayout4.xml"/></Relationships>
</file>

<file path=ppt/slides/_rels/slide43.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image" Target="../media/image53.png"/><Relationship Id="rId1" Type="http://schemas.openxmlformats.org/officeDocument/2006/relationships/slideLayout" Target="../slideLayouts/slideLayout4.xml"/></Relationships>
</file>

<file path=ppt/slides/_rels/slide45.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notesSlide" Target="../notesSlides/notesSlide24.xml"/><Relationship Id="rId1" Type="http://schemas.openxmlformats.org/officeDocument/2006/relationships/slideLayout" Target="../slideLayouts/slideLayout4.xml"/><Relationship Id="rId5" Type="http://schemas.openxmlformats.org/officeDocument/2006/relationships/image" Target="../media/image57.jpeg"/><Relationship Id="rId4" Type="http://schemas.openxmlformats.org/officeDocument/2006/relationships/image" Target="../media/image56.jpeg"/></Relationships>
</file>

<file path=ppt/slides/_rels/slide46.xml.rels><?xml version="1.0" encoding="UTF-8" standalone="yes"?>
<Relationships xmlns="http://schemas.openxmlformats.org/package/2006/relationships"><Relationship Id="rId3" Type="http://schemas.openxmlformats.org/officeDocument/2006/relationships/image" Target="../media/image58.jpeg"/><Relationship Id="rId2" Type="http://schemas.openxmlformats.org/officeDocument/2006/relationships/notesSlide" Target="../notesSlides/notesSlide25.xml"/><Relationship Id="rId1" Type="http://schemas.openxmlformats.org/officeDocument/2006/relationships/slideLayout" Target="../slideLayouts/slideLayout4.xml"/><Relationship Id="rId4" Type="http://schemas.openxmlformats.org/officeDocument/2006/relationships/image" Target="../media/image59.jpeg"/></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4.xml"/></Relationships>
</file>

<file path=ppt/slides/_rels/slide48.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27.xml"/><Relationship Id="rId1" Type="http://schemas.openxmlformats.org/officeDocument/2006/relationships/slideLayout" Target="../slideLayouts/slideLayout4.xml"/><Relationship Id="rId4" Type="http://schemas.openxmlformats.org/officeDocument/2006/relationships/image" Target="../media/image61.png"/></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4.xml"/></Relationships>
</file>

<file path=ppt/slides/_rels/slide50.xml.rels><?xml version="1.0" encoding="UTF-8" standalone="yes"?>
<Relationships xmlns="http://schemas.openxmlformats.org/package/2006/relationships"><Relationship Id="rId3" Type="http://schemas.openxmlformats.org/officeDocument/2006/relationships/image" Target="../media/image62.jpeg"/><Relationship Id="rId2" Type="http://schemas.openxmlformats.org/officeDocument/2006/relationships/notesSlide" Target="../notesSlides/notesSlide29.xml"/><Relationship Id="rId1" Type="http://schemas.openxmlformats.org/officeDocument/2006/relationships/slideLayout" Target="../slideLayouts/slideLayout4.xml"/><Relationship Id="rId4" Type="http://schemas.openxmlformats.org/officeDocument/2006/relationships/image" Target="../media/image63.jpeg"/></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4.xml"/></Relationships>
</file>

<file path=ppt/slides/_rels/slide52.xml.rels><?xml version="1.0" encoding="UTF-8" standalone="yes"?>
<Relationships xmlns="http://schemas.openxmlformats.org/package/2006/relationships"><Relationship Id="rId2" Type="http://schemas.openxmlformats.org/officeDocument/2006/relationships/image" Target="../media/image64.png"/><Relationship Id="rId1" Type="http://schemas.openxmlformats.org/officeDocument/2006/relationships/slideLayout" Target="../slideLayouts/slideLayout14.xml"/></Relationships>
</file>

<file path=ppt/slides/_rels/slide53.xml.rels><?xml version="1.0" encoding="UTF-8" standalone="yes"?>
<Relationships xmlns="http://schemas.openxmlformats.org/package/2006/relationships"><Relationship Id="rId3" Type="http://schemas.openxmlformats.org/officeDocument/2006/relationships/image" Target="../media/image65.jpeg"/><Relationship Id="rId2" Type="http://schemas.openxmlformats.org/officeDocument/2006/relationships/notesSlide" Target="../notesSlides/notesSlide31.xml"/><Relationship Id="rId1" Type="http://schemas.openxmlformats.org/officeDocument/2006/relationships/slideLayout" Target="../slideLayouts/slideLayout4.xml"/></Relationships>
</file>

<file path=ppt/slides/_rels/slide54.xml.rels><?xml version="1.0" encoding="UTF-8" standalone="yes"?>
<Relationships xmlns="http://schemas.openxmlformats.org/package/2006/relationships"><Relationship Id="rId3" Type="http://schemas.openxmlformats.org/officeDocument/2006/relationships/image" Target="../media/image66.jpeg"/><Relationship Id="rId2" Type="http://schemas.openxmlformats.org/officeDocument/2006/relationships/notesSlide" Target="../notesSlides/notesSlide32.xml"/><Relationship Id="rId1" Type="http://schemas.openxmlformats.org/officeDocument/2006/relationships/slideLayout" Target="../slideLayouts/slideLayout4.xml"/><Relationship Id="rId4" Type="http://schemas.openxmlformats.org/officeDocument/2006/relationships/image" Target="../media/image67.png"/></Relationships>
</file>

<file path=ppt/slides/_rels/slide55.xml.rels><?xml version="1.0" encoding="UTF-8" standalone="yes"?>
<Relationships xmlns="http://schemas.openxmlformats.org/package/2006/relationships"><Relationship Id="rId2" Type="http://schemas.openxmlformats.org/officeDocument/2006/relationships/image" Target="../media/image68.jpeg"/><Relationship Id="rId1" Type="http://schemas.openxmlformats.org/officeDocument/2006/relationships/slideLayout" Target="../slideLayouts/slideLayout15.xml"/></Relationships>
</file>

<file path=ppt/slides/_rels/slide56.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image" Target="../media/image69.pn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image" Target="../media/image71.jpe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3" Type="http://schemas.openxmlformats.org/officeDocument/2006/relationships/notesSlide" Target="../notesSlides/notesSlide38.xml"/><Relationship Id="rId2" Type="http://schemas.openxmlformats.org/officeDocument/2006/relationships/slideLayout" Target="../slideLayouts/slideLayout2.xml"/><Relationship Id="rId1" Type="http://schemas.openxmlformats.org/officeDocument/2006/relationships/vmlDrawing" Target="../drawings/vmlDrawing1.vml"/><Relationship Id="rId5" Type="http://schemas.openxmlformats.org/officeDocument/2006/relationships/image" Target="../media/image72.wmf"/><Relationship Id="rId4" Type="http://schemas.openxmlformats.org/officeDocument/2006/relationships/oleObject" Target="../embeddings/oleObject1.bin"/></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ChangeArrowheads="1"/>
          </p:cNvSpPr>
          <p:nvPr>
            <p:ph type="title"/>
          </p:nvPr>
        </p:nvSpPr>
        <p:spPr>
          <a:xfrm>
            <a:off x="1143000" y="609600"/>
            <a:ext cx="3581400" cy="1143000"/>
          </a:xfrm>
        </p:spPr>
        <p:txBody>
          <a:bodyPr>
            <a:normAutofit fontScale="90000"/>
          </a:bodyPr>
          <a:lstStyle/>
          <a:p>
            <a:r>
              <a:rPr lang="en-US" dirty="0">
                <a:solidFill>
                  <a:schemeClr val="tx1"/>
                </a:solidFill>
              </a:rPr>
              <a:t>Evidence of Evolution</a:t>
            </a:r>
          </a:p>
        </p:txBody>
      </p:sp>
      <p:sp>
        <p:nvSpPr>
          <p:cNvPr id="34820" name="Rectangle 4"/>
          <p:cNvSpPr>
            <a:spLocks noGrp="1" noChangeArrowheads="1"/>
          </p:cNvSpPr>
          <p:nvPr>
            <p:ph type="body" sz="half" idx="2"/>
          </p:nvPr>
        </p:nvSpPr>
        <p:spPr>
          <a:xfrm>
            <a:off x="5029200" y="914400"/>
            <a:ext cx="4065588" cy="5943600"/>
          </a:xfrm>
        </p:spPr>
        <p:txBody>
          <a:bodyPr/>
          <a:lstStyle/>
          <a:p>
            <a:pPr marL="514350" indent="-514350">
              <a:lnSpc>
                <a:spcPct val="90000"/>
              </a:lnSpc>
              <a:buFont typeface="+mj-lt"/>
              <a:buAutoNum type="arabicPeriod"/>
            </a:pPr>
            <a:r>
              <a:rPr lang="en-US" sz="2800" dirty="0"/>
              <a:t>The Fossil </a:t>
            </a:r>
            <a:r>
              <a:rPr lang="en-US" sz="2800" dirty="0" smtClean="0"/>
              <a:t>Record</a:t>
            </a:r>
            <a:r>
              <a:rPr lang="en-US" sz="2400" dirty="0" smtClean="0"/>
              <a:t>- </a:t>
            </a:r>
            <a:r>
              <a:rPr lang="en-US" sz="2400" dirty="0" err="1" smtClean="0"/>
              <a:t>ch</a:t>
            </a:r>
            <a:r>
              <a:rPr lang="en-US" sz="2400" dirty="0" smtClean="0"/>
              <a:t> 14</a:t>
            </a:r>
            <a:endParaRPr lang="en-US" sz="2400" dirty="0"/>
          </a:p>
          <a:p>
            <a:pPr marL="514350" indent="-514350">
              <a:lnSpc>
                <a:spcPct val="90000"/>
              </a:lnSpc>
              <a:buFont typeface="+mj-lt"/>
              <a:buAutoNum type="arabicPeriod"/>
            </a:pPr>
            <a:r>
              <a:rPr lang="en-US" sz="2800" b="1" dirty="0"/>
              <a:t>Geographic Distribution of Living Things-</a:t>
            </a:r>
            <a:r>
              <a:rPr lang="en-US" sz="2800" dirty="0"/>
              <a:t>similar environments have similar types of organisms</a:t>
            </a:r>
          </a:p>
          <a:p>
            <a:pPr marL="514350" indent="-514350">
              <a:lnSpc>
                <a:spcPct val="90000"/>
              </a:lnSpc>
              <a:buFont typeface="+mj-lt"/>
              <a:buAutoNum type="arabicPeriod"/>
            </a:pPr>
            <a:r>
              <a:rPr lang="en-US" sz="2800" dirty="0" smtClean="0"/>
              <a:t>Body Structures </a:t>
            </a:r>
          </a:p>
          <a:p>
            <a:pPr marL="914400" lvl="1" indent="-457200">
              <a:lnSpc>
                <a:spcPct val="90000"/>
              </a:lnSpc>
              <a:buFont typeface="+mj-lt"/>
              <a:buAutoNum type="alphaLcParenR"/>
            </a:pPr>
            <a:r>
              <a:rPr lang="en-US" sz="2400" dirty="0" smtClean="0"/>
              <a:t>Homologous, </a:t>
            </a:r>
          </a:p>
          <a:p>
            <a:pPr marL="914400" lvl="1" indent="-457200">
              <a:lnSpc>
                <a:spcPct val="90000"/>
              </a:lnSpc>
              <a:buFont typeface="+mj-lt"/>
              <a:buAutoNum type="alphaLcParenR"/>
            </a:pPr>
            <a:r>
              <a:rPr lang="en-US" sz="2400" dirty="0" smtClean="0"/>
              <a:t>analogous,</a:t>
            </a:r>
          </a:p>
          <a:p>
            <a:pPr marL="914400" lvl="1" indent="-457200">
              <a:lnSpc>
                <a:spcPct val="90000"/>
              </a:lnSpc>
              <a:buFont typeface="+mj-lt"/>
              <a:buAutoNum type="alphaLcParenR"/>
            </a:pPr>
            <a:r>
              <a:rPr lang="en-US" sz="2400" dirty="0" smtClean="0"/>
              <a:t>vestigial</a:t>
            </a:r>
            <a:endParaRPr lang="en-US" sz="2400" dirty="0"/>
          </a:p>
          <a:p>
            <a:pPr marL="514350" indent="-514350">
              <a:lnSpc>
                <a:spcPct val="90000"/>
              </a:lnSpc>
              <a:buFont typeface="+mj-lt"/>
              <a:buAutoNum type="arabicPeriod"/>
            </a:pPr>
            <a:r>
              <a:rPr lang="en-US" sz="2800" dirty="0"/>
              <a:t>Similarities in Early </a:t>
            </a:r>
            <a:r>
              <a:rPr lang="en-US" sz="2800" dirty="0" smtClean="0"/>
              <a:t>Development</a:t>
            </a:r>
            <a:endParaRPr lang="en-US" sz="2800" dirty="0"/>
          </a:p>
        </p:txBody>
      </p:sp>
      <p:pic>
        <p:nvPicPr>
          <p:cNvPr id="34822" name="Picture 6" descr="&#10;images.jpg                                                     0005DC90tessio                         BF1E63C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48000" y="4858512"/>
            <a:ext cx="1981200" cy="1981200"/>
          </a:xfrm>
          <a:prstGeom prst="rect">
            <a:avLst/>
          </a:prstGeom>
          <a:noFill/>
          <a:extLst>
            <a:ext uri="{909E8E84-426E-40DD-AFC4-6F175D3DCCD1}">
              <a14:hiddenFill xmlns:a14="http://schemas.microsoft.com/office/drawing/2010/main">
                <a:solidFill>
                  <a:srgbClr val="FFFFFF"/>
                </a:solidFill>
              </a14:hiddenFill>
            </a:ext>
          </a:extLst>
        </p:spPr>
      </p:pic>
      <p:pic>
        <p:nvPicPr>
          <p:cNvPr id="34824" name="Picture 8" descr="C:\WINDOWS\Desktop\bio_ch15\bio_ch15_4299.jpg"/>
          <p:cNvPicPr>
            <a:picLocks noGrp="1" noChangeAspect="1" noChangeArrowheads="1"/>
          </p:cNvPicPr>
          <p:nvPr>
            <p:ph sz="half" idx="1"/>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a:xfrm>
            <a:off x="152400" y="1905000"/>
            <a:ext cx="4224338" cy="4648200"/>
          </a:xfrm>
          <a:noFill/>
        </p:spPr>
      </p:pic>
    </p:spTree>
    <p:extLst>
      <p:ext uri="{BB962C8B-B14F-4D97-AF65-F5344CB8AC3E}">
        <p14:creationId xmlns:p14="http://schemas.microsoft.com/office/powerpoint/2010/main" val="180449511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2"/>
          <p:cNvSpPr>
            <a:spLocks noGrp="1" noChangeArrowheads="1"/>
          </p:cNvSpPr>
          <p:nvPr>
            <p:ph type="title"/>
          </p:nvPr>
        </p:nvSpPr>
        <p:spPr/>
        <p:txBody>
          <a:bodyPr/>
          <a:lstStyle/>
          <a:p>
            <a:pPr eaLnBrk="1" hangingPunct="1"/>
            <a:r>
              <a:rPr lang="en-US" smtClean="0"/>
              <a:t>Main Idea</a:t>
            </a:r>
          </a:p>
        </p:txBody>
      </p:sp>
      <p:sp>
        <p:nvSpPr>
          <p:cNvPr id="105475" name="Rectangle 3"/>
          <p:cNvSpPr>
            <a:spLocks noGrp="1" noChangeArrowheads="1"/>
          </p:cNvSpPr>
          <p:nvPr>
            <p:ph idx="1"/>
          </p:nvPr>
        </p:nvSpPr>
        <p:spPr/>
        <p:txBody>
          <a:bodyPr rtlCol="0">
            <a:normAutofit/>
          </a:bodyPr>
          <a:lstStyle/>
          <a:p>
            <a:pPr eaLnBrk="1" fontAlgn="auto" hangingPunct="1">
              <a:spcAft>
                <a:spcPts val="0"/>
              </a:spcAft>
              <a:buFont typeface="Arial" pitchFamily="34" charset="0"/>
              <a:buChar char="•"/>
              <a:defRPr/>
            </a:pPr>
            <a:r>
              <a:rPr lang="en-US" sz="2800" dirty="0" smtClean="0"/>
              <a:t>Charles Darwin- natural selection describes the unequal  survival &amp; reproduction that results from the presence or absence of particular traits</a:t>
            </a:r>
          </a:p>
          <a:p>
            <a:pPr eaLnBrk="1" fontAlgn="auto" hangingPunct="1">
              <a:spcAft>
                <a:spcPts val="0"/>
              </a:spcAft>
              <a:buFont typeface="Arial" pitchFamily="34" charset="0"/>
              <a:buChar char="•"/>
              <a:defRPr/>
            </a:pPr>
            <a:r>
              <a:rPr lang="en-US" sz="2800" dirty="0" smtClean="0"/>
              <a:t>It is responsible for evolution</a:t>
            </a:r>
          </a:p>
          <a:p>
            <a:pPr eaLnBrk="1" fontAlgn="auto" hangingPunct="1">
              <a:spcAft>
                <a:spcPts val="0"/>
              </a:spcAft>
              <a:buFont typeface="Arial" pitchFamily="34" charset="0"/>
              <a:buChar char="•"/>
              <a:defRPr/>
            </a:pPr>
            <a:r>
              <a:rPr lang="en-US" sz="2800" dirty="0" smtClean="0"/>
              <a:t>Selecting and breeding for specific traits is evolution by artificial selection</a:t>
            </a:r>
          </a:p>
          <a:p>
            <a:pPr eaLnBrk="1" fontAlgn="auto" hangingPunct="1">
              <a:spcAft>
                <a:spcPts val="0"/>
              </a:spcAft>
              <a:buFont typeface="Arial" pitchFamily="34" charset="0"/>
              <a:buChar char="•"/>
              <a:defRPr/>
            </a:pPr>
            <a:r>
              <a:rPr lang="en-US" sz="2800" dirty="0" smtClean="0"/>
              <a:t>We have unintentionally selected for pests that are resistant to pesticides and for bacteria that are resistant to antibiotics</a:t>
            </a:r>
          </a:p>
        </p:txBody>
      </p:sp>
    </p:spTree>
    <p:extLst>
      <p:ext uri="{BB962C8B-B14F-4D97-AF65-F5344CB8AC3E}">
        <p14:creationId xmlns:p14="http://schemas.microsoft.com/office/powerpoint/2010/main" val="1849426127"/>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p:txBody>
          <a:bodyPr/>
          <a:lstStyle/>
          <a:p>
            <a:pPr eaLnBrk="1" hangingPunct="1"/>
            <a:r>
              <a:rPr lang="en-US" smtClean="0">
                <a:solidFill>
                  <a:srgbClr val="ECCA22"/>
                </a:solidFill>
              </a:rPr>
              <a:t>Natural Selection</a:t>
            </a:r>
          </a:p>
        </p:txBody>
      </p:sp>
      <p:sp>
        <p:nvSpPr>
          <p:cNvPr id="14339" name="Rectangle 3"/>
          <p:cNvSpPr>
            <a:spLocks noGrp="1" noChangeArrowheads="1"/>
          </p:cNvSpPr>
          <p:nvPr>
            <p:ph type="body" sz="half" idx="1"/>
          </p:nvPr>
        </p:nvSpPr>
        <p:spPr>
          <a:xfrm>
            <a:off x="457200" y="1600200"/>
            <a:ext cx="4038600" cy="4953000"/>
          </a:xfrm>
        </p:spPr>
        <p:txBody>
          <a:bodyPr/>
          <a:lstStyle/>
          <a:p>
            <a:pPr eaLnBrk="1" hangingPunct="1">
              <a:lnSpc>
                <a:spcPct val="90000"/>
              </a:lnSpc>
              <a:spcAft>
                <a:spcPct val="20000"/>
              </a:spcAft>
            </a:pPr>
            <a:r>
              <a:rPr lang="en-US" sz="2400" smtClean="0">
                <a:solidFill>
                  <a:srgbClr val="000000"/>
                </a:solidFill>
              </a:rPr>
              <a:t>Charles Darwin collected more evidence on inherited traits by breeding racing pigeons. </a:t>
            </a:r>
          </a:p>
          <a:p>
            <a:pPr eaLnBrk="1" hangingPunct="1">
              <a:lnSpc>
                <a:spcPct val="90000"/>
              </a:lnSpc>
              <a:spcAft>
                <a:spcPct val="20000"/>
              </a:spcAft>
            </a:pPr>
            <a:r>
              <a:rPr lang="en-US" sz="2400" smtClean="0">
                <a:solidFill>
                  <a:srgbClr val="000000"/>
                </a:solidFill>
              </a:rPr>
              <a:t>He also studied breeds of dogs and varieties of flowers. In the mid 1800s, </a:t>
            </a:r>
          </a:p>
          <a:p>
            <a:pPr eaLnBrk="1" hangingPunct="1">
              <a:lnSpc>
                <a:spcPct val="90000"/>
              </a:lnSpc>
              <a:spcAft>
                <a:spcPct val="20000"/>
              </a:spcAft>
            </a:pPr>
            <a:r>
              <a:rPr lang="en-US" sz="2400" smtClean="0">
                <a:solidFill>
                  <a:srgbClr val="000000"/>
                </a:solidFill>
              </a:rPr>
              <a:t>Darwin developed a theory of evolution that is accepted by most scientists today.</a:t>
            </a:r>
          </a:p>
          <a:p>
            <a:pPr eaLnBrk="1" hangingPunct="1"/>
            <a:endParaRPr lang="en-US" sz="2400" smtClean="0"/>
          </a:p>
        </p:txBody>
      </p:sp>
      <p:pic>
        <p:nvPicPr>
          <p:cNvPr id="8198" name="Picture 6" descr="im09"/>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62600" y="1295400"/>
            <a:ext cx="2901950" cy="514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41" name="Rectangle 7"/>
          <p:cNvSpPr>
            <a:spLocks noGrp="1" noChangeArrowheads="1"/>
          </p:cNvSpPr>
          <p:nvPr>
            <p:ph type="body" sz="half" idx="2"/>
          </p:nvPr>
        </p:nvSpPr>
        <p:spPr/>
        <p:txBody>
          <a:bodyPr/>
          <a:lstStyle/>
          <a:p>
            <a:pPr eaLnBrk="1" hangingPunct="1"/>
            <a:endParaRPr lang="en-US" smtClean="0"/>
          </a:p>
        </p:txBody>
      </p:sp>
    </p:spTree>
    <p:extLst>
      <p:ext uri="{BB962C8B-B14F-4D97-AF65-F5344CB8AC3E}">
        <p14:creationId xmlns:p14="http://schemas.microsoft.com/office/powerpoint/2010/main" val="3132455257"/>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 presetClass="entr" presetSubtype="32" fill="hold" nodeType="afterEffect">
                                  <p:stCondLst>
                                    <p:cond delay="0"/>
                                  </p:stCondLst>
                                  <p:childTnLst>
                                    <p:set>
                                      <p:cBhvr>
                                        <p:cTn id="6" dur="1" fill="hold">
                                          <p:stCondLst>
                                            <p:cond delay="0"/>
                                          </p:stCondLst>
                                        </p:cTn>
                                        <p:tgtEl>
                                          <p:spTgt spid="8198"/>
                                        </p:tgtEl>
                                        <p:attrNameLst>
                                          <p:attrName>style.visibility</p:attrName>
                                        </p:attrNameLst>
                                      </p:cBhvr>
                                      <p:to>
                                        <p:strVal val="visible"/>
                                      </p:to>
                                    </p:set>
                                    <p:animEffect transition="in" filter="box(out)">
                                      <p:cBhvr>
                                        <p:cTn id="7" dur="500"/>
                                        <p:tgtEl>
                                          <p:spTgt spid="81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Evolution by Natural Evolution</a:t>
            </a:r>
            <a:endParaRPr lang="en-US" dirty="0"/>
          </a:p>
        </p:txBody>
      </p:sp>
      <p:sp>
        <p:nvSpPr>
          <p:cNvPr id="3" name="Content Placeholder 2"/>
          <p:cNvSpPr>
            <a:spLocks noGrp="1"/>
          </p:cNvSpPr>
          <p:nvPr>
            <p:ph sz="half" idx="1"/>
          </p:nvPr>
        </p:nvSpPr>
        <p:spPr/>
        <p:txBody>
          <a:bodyPr/>
          <a:lstStyle/>
          <a:p>
            <a:endParaRPr lang="en-US"/>
          </a:p>
        </p:txBody>
      </p:sp>
      <p:sp>
        <p:nvSpPr>
          <p:cNvPr id="4" name="Content Placeholder 3"/>
          <p:cNvSpPr>
            <a:spLocks noGrp="1"/>
          </p:cNvSpPr>
          <p:nvPr>
            <p:ph sz="half" idx="2"/>
          </p:nvPr>
        </p:nvSpPr>
        <p:spPr/>
        <p:txBody>
          <a:bodyPr/>
          <a:lstStyle/>
          <a:p>
            <a:endParaRPr lang="en-US"/>
          </a:p>
        </p:txBody>
      </p:sp>
      <p:pic>
        <p:nvPicPr>
          <p:cNvPr id="5" name="Picture 7" descr="04_02"/>
          <p:cNvPicPr>
            <a:picLocks noChangeAspect="1" noChangeArrowheads="1"/>
          </p:cNvPicPr>
          <p:nvPr/>
        </p:nvPicPr>
        <p:blipFill>
          <a:blip r:embed="rId3"/>
          <a:srcRect/>
          <a:stretch>
            <a:fillRect/>
          </a:stretch>
        </p:blipFill>
        <p:spPr bwMode="auto">
          <a:xfrm>
            <a:off x="0" y="1600200"/>
            <a:ext cx="9089415" cy="3776663"/>
          </a:xfrm>
          <a:prstGeom prst="rect">
            <a:avLst/>
          </a:prstGeom>
          <a:noFill/>
        </p:spPr>
      </p:pic>
    </p:spTree>
    <p:extLst>
      <p:ext uri="{BB962C8B-B14F-4D97-AF65-F5344CB8AC3E}">
        <p14:creationId xmlns:p14="http://schemas.microsoft.com/office/powerpoint/2010/main" val="3598042889"/>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3" name="Rectangle 2"/>
          <p:cNvSpPr>
            <a:spLocks noGrp="1" noChangeArrowheads="1"/>
          </p:cNvSpPr>
          <p:nvPr>
            <p:ph type="title"/>
          </p:nvPr>
        </p:nvSpPr>
        <p:spPr/>
        <p:txBody>
          <a:bodyPr/>
          <a:lstStyle/>
          <a:p>
            <a:pPr eaLnBrk="1" hangingPunct="1"/>
            <a:r>
              <a:rPr lang="en-US" smtClean="0"/>
              <a:t>Darwin’s Theory of Evolution</a:t>
            </a:r>
          </a:p>
        </p:txBody>
      </p:sp>
      <p:sp>
        <p:nvSpPr>
          <p:cNvPr id="133124" name="Rectangle 3"/>
          <p:cNvSpPr>
            <a:spLocks noGrp="1" noChangeArrowheads="1"/>
          </p:cNvSpPr>
          <p:nvPr>
            <p:ph type="body" idx="1"/>
          </p:nvPr>
        </p:nvSpPr>
        <p:spPr/>
        <p:txBody>
          <a:bodyPr/>
          <a:lstStyle/>
          <a:p>
            <a:pPr eaLnBrk="1" hangingPunct="1"/>
            <a:r>
              <a:rPr lang="en-US" dirty="0" smtClean="0"/>
              <a:t>1. </a:t>
            </a:r>
            <a:r>
              <a:rPr lang="en-US" b="1" dirty="0" smtClean="0">
                <a:solidFill>
                  <a:schemeClr val="accent2"/>
                </a:solidFill>
                <a:latin typeface="Comic Sans MS" pitchFamily="66" charset="0"/>
              </a:rPr>
              <a:t>Overpopulation</a:t>
            </a:r>
            <a:r>
              <a:rPr lang="en-US" b="1" dirty="0" smtClean="0">
                <a:latin typeface="Comic Sans MS" pitchFamily="66" charset="0"/>
              </a:rPr>
              <a:t>- more offspring than can survive </a:t>
            </a:r>
          </a:p>
          <a:p>
            <a:pPr eaLnBrk="1" hangingPunct="1"/>
            <a:r>
              <a:rPr lang="en-US" b="1" dirty="0" smtClean="0">
                <a:solidFill>
                  <a:schemeClr val="accent2"/>
                </a:solidFill>
                <a:latin typeface="Comic Sans MS" pitchFamily="66" charset="0"/>
              </a:rPr>
              <a:t>2. Variation</a:t>
            </a:r>
            <a:r>
              <a:rPr lang="en-US" b="1" dirty="0" smtClean="0">
                <a:latin typeface="Comic Sans MS" pitchFamily="66" charset="0"/>
              </a:rPr>
              <a:t>- individuals vary</a:t>
            </a:r>
            <a:r>
              <a:rPr lang="en-US" dirty="0" smtClean="0"/>
              <a:t>.</a:t>
            </a:r>
            <a:endParaRPr lang="en-US" b="1" dirty="0" smtClean="0">
              <a:latin typeface="Comic Sans MS" pitchFamily="66" charset="0"/>
            </a:endParaRPr>
          </a:p>
          <a:p>
            <a:pPr eaLnBrk="1" hangingPunct="1"/>
            <a:r>
              <a:rPr lang="en-US" b="1" dirty="0" smtClean="0">
                <a:solidFill>
                  <a:schemeClr val="accent2"/>
                </a:solidFill>
                <a:latin typeface="Comic Sans MS" pitchFamily="66" charset="0"/>
              </a:rPr>
              <a:t>3. survival of the fittest</a:t>
            </a:r>
            <a:r>
              <a:rPr lang="en-US" b="1" dirty="0" smtClean="0">
                <a:latin typeface="Comic Sans MS" pitchFamily="66" charset="0"/>
              </a:rPr>
              <a:t>- best adapted to survive</a:t>
            </a:r>
            <a:r>
              <a:rPr lang="en-US" dirty="0" smtClean="0"/>
              <a:t>. &amp; </a:t>
            </a:r>
            <a:r>
              <a:rPr lang="en-US" b="1" dirty="0" smtClean="0">
                <a:solidFill>
                  <a:schemeClr val="accent2"/>
                </a:solidFill>
                <a:latin typeface="Comic Sans MS" pitchFamily="66" charset="0"/>
              </a:rPr>
              <a:t>natural selection</a:t>
            </a:r>
            <a:r>
              <a:rPr lang="en-US" b="1" dirty="0" smtClean="0">
                <a:latin typeface="Comic Sans MS" pitchFamily="66" charset="0"/>
              </a:rPr>
              <a:t>- survivors pass on traits </a:t>
            </a:r>
          </a:p>
          <a:p>
            <a:r>
              <a:rPr lang="en-US" dirty="0" smtClean="0"/>
              <a:t>4. When </a:t>
            </a:r>
            <a:r>
              <a:rPr lang="en-US" dirty="0"/>
              <a:t>reproductive isolation occurs new species will form</a:t>
            </a:r>
            <a:endParaRPr lang="en-US" b="1" dirty="0" smtClean="0">
              <a:latin typeface="Comic Sans MS" pitchFamily="66" charset="0"/>
            </a:endParaRPr>
          </a:p>
        </p:txBody>
      </p:sp>
    </p:spTree>
    <p:extLst>
      <p:ext uri="{BB962C8B-B14F-4D97-AF65-F5344CB8AC3E}">
        <p14:creationId xmlns:p14="http://schemas.microsoft.com/office/powerpoint/2010/main" val="3264047864"/>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ChangeArrowheads="1"/>
          </p:cNvSpPr>
          <p:nvPr>
            <p:ph type="title"/>
          </p:nvPr>
        </p:nvSpPr>
        <p:spPr>
          <a:xfrm>
            <a:off x="457200" y="0"/>
            <a:ext cx="7696200" cy="1143000"/>
          </a:xfrm>
        </p:spPr>
        <p:txBody>
          <a:bodyPr>
            <a:normAutofit fontScale="90000"/>
          </a:bodyPr>
          <a:lstStyle/>
          <a:p>
            <a:pPr eaLnBrk="1" hangingPunct="1"/>
            <a:r>
              <a:rPr lang="en-US" sz="4000" b="1" u="sng" dirty="0" smtClean="0"/>
              <a:t>Darwin’s Theory</a:t>
            </a:r>
            <a:br>
              <a:rPr lang="en-US" sz="4000" b="1" u="sng" dirty="0" smtClean="0"/>
            </a:br>
            <a:r>
              <a:rPr lang="en-US" sz="4000" b="1" u="sng" dirty="0" smtClean="0"/>
              <a:t>What state do these represent?</a:t>
            </a:r>
            <a:endParaRPr lang="en-US" dirty="0" smtClean="0"/>
          </a:p>
        </p:txBody>
      </p:sp>
      <p:sp>
        <p:nvSpPr>
          <p:cNvPr id="33795" name="Rectangle 3"/>
          <p:cNvSpPr>
            <a:spLocks noGrp="1" noChangeArrowheads="1"/>
          </p:cNvSpPr>
          <p:nvPr>
            <p:ph sz="half" idx="1"/>
          </p:nvPr>
        </p:nvSpPr>
        <p:spPr/>
        <p:txBody>
          <a:bodyPr/>
          <a:lstStyle/>
          <a:p>
            <a:pPr eaLnBrk="1" hangingPunct="1">
              <a:buFontTx/>
              <a:buNone/>
            </a:pPr>
            <a:r>
              <a:rPr lang="en-US" sz="3200" b="1" dirty="0" smtClean="0"/>
              <a:t> </a:t>
            </a:r>
            <a:endParaRPr lang="en-US" sz="2400" dirty="0" smtClean="0"/>
          </a:p>
        </p:txBody>
      </p:sp>
      <p:pic>
        <p:nvPicPr>
          <p:cNvPr id="33796" name="Picture 7" descr="http://abyss.uoregon.edu/~js/images/pepper_moth.gif"/>
          <p:cNvPicPr>
            <a:picLocks noGrp="1" noChangeAspect="1" noChangeArrowheads="1"/>
          </p:cNvPicPr>
          <p:nvPr>
            <p:ph sz="half" idx="2"/>
          </p:nvPr>
        </p:nvPicPr>
        <p:blipFill>
          <a:blip r:embed="rId3"/>
          <a:srcRect/>
          <a:stretch>
            <a:fillRect/>
          </a:stretch>
        </p:blipFill>
        <p:spPr>
          <a:xfrm>
            <a:off x="4876800" y="1600200"/>
            <a:ext cx="3810000" cy="2019300"/>
          </a:xfrm>
          <a:noFill/>
        </p:spPr>
      </p:pic>
      <p:pic>
        <p:nvPicPr>
          <p:cNvPr id="33797" name="Picture 9" descr="http://www.biologycorner.com/resources/moth_1.GIF"/>
          <p:cNvPicPr>
            <a:picLocks noChangeAspect="1" noChangeArrowheads="1"/>
          </p:cNvPicPr>
          <p:nvPr/>
        </p:nvPicPr>
        <p:blipFill>
          <a:blip r:embed="rId4"/>
          <a:srcRect/>
          <a:stretch>
            <a:fillRect/>
          </a:stretch>
        </p:blipFill>
        <p:spPr bwMode="auto">
          <a:xfrm>
            <a:off x="4876800" y="3810000"/>
            <a:ext cx="3690937" cy="2667000"/>
          </a:xfrm>
          <a:prstGeom prst="rect">
            <a:avLst/>
          </a:prstGeom>
          <a:noFill/>
          <a:ln w="9525">
            <a:noFill/>
            <a:miter lim="800000"/>
            <a:headEnd/>
            <a:tailEnd/>
          </a:ln>
        </p:spPr>
      </p:pic>
      <p:pic>
        <p:nvPicPr>
          <p:cNvPr id="6" name="Picture 5" descr="b31779780"/>
          <p:cNvPicPr>
            <a:picLocks noChangeAspect="1" noChangeArrowheads="1"/>
          </p:cNvPicPr>
          <p:nvPr/>
        </p:nvPicPr>
        <p:blipFill>
          <a:blip r:embed="rId5"/>
          <a:srcRect/>
          <a:stretch>
            <a:fillRect/>
          </a:stretch>
        </p:blipFill>
        <p:spPr bwMode="auto">
          <a:xfrm>
            <a:off x="1066800" y="1371600"/>
            <a:ext cx="3043238" cy="5486400"/>
          </a:xfrm>
          <a:prstGeom prst="rect">
            <a:avLst/>
          </a:prstGeom>
          <a:noFill/>
          <a:ln w="9525">
            <a:noFill/>
            <a:miter lim="800000"/>
            <a:headEnd/>
            <a:tailEnd/>
          </a:ln>
        </p:spPr>
      </p:pic>
    </p:spTree>
    <p:extLst>
      <p:ext uri="{BB962C8B-B14F-4D97-AF65-F5344CB8AC3E}">
        <p14:creationId xmlns:p14="http://schemas.microsoft.com/office/powerpoint/2010/main" val="3063511075"/>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Nature Selects</a:t>
            </a:r>
            <a:r>
              <a:rPr lang="en-US" b="0" dirty="0" smtClean="0"/>
              <a:t/>
            </a:r>
            <a:br>
              <a:rPr lang="en-US" b="0" dirty="0" smtClean="0"/>
            </a:br>
            <a:endParaRPr lang="en-US" dirty="0"/>
          </a:p>
        </p:txBody>
      </p:sp>
      <p:sp>
        <p:nvSpPr>
          <p:cNvPr id="3" name="Content Placeholder 2"/>
          <p:cNvSpPr>
            <a:spLocks noGrp="1"/>
          </p:cNvSpPr>
          <p:nvPr>
            <p:ph sz="half" idx="1"/>
          </p:nvPr>
        </p:nvSpPr>
        <p:spPr>
          <a:xfrm>
            <a:off x="381000" y="838201"/>
            <a:ext cx="8153400" cy="1752599"/>
          </a:xfrm>
        </p:spPr>
        <p:txBody>
          <a:bodyPr>
            <a:normAutofit lnSpcReduction="10000"/>
          </a:bodyPr>
          <a:lstStyle/>
          <a:p>
            <a:r>
              <a:rPr lang="en-US" b="1" dirty="0" smtClean="0"/>
              <a:t>Adaptation</a:t>
            </a:r>
            <a:r>
              <a:rPr lang="en-US" dirty="0" smtClean="0"/>
              <a:t> is the process of becoming adapted to an environment. It is an anatomical, physiological, or behavioral change that improves a population’s ability to survive. </a:t>
            </a:r>
            <a:endParaRPr lang="en-US" sz="3200" dirty="0" smtClean="0"/>
          </a:p>
          <a:p>
            <a:endParaRPr lang="en-US" dirty="0"/>
          </a:p>
        </p:txBody>
      </p:sp>
      <p:pic>
        <p:nvPicPr>
          <p:cNvPr id="5" name="Picture 7" descr="04_03"/>
          <p:cNvPicPr>
            <a:picLocks noChangeAspect="1" noChangeArrowheads="1"/>
          </p:cNvPicPr>
          <p:nvPr/>
        </p:nvPicPr>
        <p:blipFill>
          <a:blip r:embed="rId3"/>
          <a:srcRect/>
          <a:stretch>
            <a:fillRect/>
          </a:stretch>
        </p:blipFill>
        <p:spPr bwMode="auto">
          <a:xfrm>
            <a:off x="0" y="2667000"/>
            <a:ext cx="9142727" cy="3733800"/>
          </a:xfrm>
          <a:prstGeom prst="rect">
            <a:avLst/>
          </a:prstGeom>
          <a:noFill/>
        </p:spPr>
      </p:pic>
    </p:spTree>
    <p:extLst>
      <p:ext uri="{BB962C8B-B14F-4D97-AF65-F5344CB8AC3E}">
        <p14:creationId xmlns:p14="http://schemas.microsoft.com/office/powerpoint/2010/main" val="3323841925"/>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Elephant Bird</a:t>
            </a:r>
            <a:endParaRPr lang="en-US" dirty="0"/>
          </a:p>
        </p:txBody>
      </p:sp>
      <p:sp>
        <p:nvSpPr>
          <p:cNvPr id="3" name="Content Placeholder 2"/>
          <p:cNvSpPr>
            <a:spLocks noGrp="1"/>
          </p:cNvSpPr>
          <p:nvPr>
            <p:ph idx="1"/>
          </p:nvPr>
        </p:nvSpPr>
        <p:spPr/>
        <p:txBody>
          <a:bodyPr/>
          <a:lstStyle/>
          <a:p>
            <a:endParaRPr lang="en-US"/>
          </a:p>
        </p:txBody>
      </p:sp>
      <p:pic>
        <p:nvPicPr>
          <p:cNvPr id="1331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400" y="1175657"/>
            <a:ext cx="4554483" cy="5715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331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06883" y="1017260"/>
            <a:ext cx="4345881" cy="58407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911761198"/>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2" name="Picture 2" descr="~AUT0090"/>
          <p:cNvPicPr>
            <a:picLocks noChangeAspect="1" noChangeArrowheads="1"/>
          </p:cNvPicPr>
          <p:nvPr/>
        </p:nvPicPr>
        <p:blipFill>
          <a:blip r:embed="rId3"/>
          <a:srcRect/>
          <a:stretch>
            <a:fillRect/>
          </a:stretch>
        </p:blipFill>
        <p:spPr bwMode="auto">
          <a:xfrm>
            <a:off x="609600" y="762000"/>
            <a:ext cx="8174038" cy="5486400"/>
          </a:xfrm>
          <a:prstGeom prst="rect">
            <a:avLst/>
          </a:prstGeom>
          <a:noFill/>
          <a:ln w="9525">
            <a:noFill/>
            <a:miter lim="800000"/>
            <a:headEnd/>
            <a:tailEnd/>
          </a:ln>
        </p:spPr>
      </p:pic>
      <p:sp>
        <p:nvSpPr>
          <p:cNvPr id="5" name="Title 4"/>
          <p:cNvSpPr>
            <a:spLocks noGrp="1"/>
          </p:cNvSpPr>
          <p:nvPr>
            <p:ph type="title"/>
          </p:nvPr>
        </p:nvSpPr>
        <p:spPr>
          <a:xfrm>
            <a:off x="457200" y="0"/>
            <a:ext cx="8229600" cy="762000"/>
          </a:xfrm>
        </p:spPr>
        <p:txBody>
          <a:bodyPr rtlCol="0">
            <a:normAutofit fontScale="90000"/>
          </a:bodyPr>
          <a:lstStyle/>
          <a:p>
            <a:pPr eaLnBrk="1" fontAlgn="auto" hangingPunct="1">
              <a:spcAft>
                <a:spcPts val="0"/>
              </a:spcAft>
              <a:defRPr/>
            </a:pPr>
            <a:r>
              <a:rPr lang="en-US" dirty="0" smtClean="0">
                <a:hlinkClick r:id="rId4"/>
              </a:rPr>
              <a:t>http://www.pbs.org/wgbh/evolution/ </a:t>
            </a:r>
          </a:p>
        </p:txBody>
      </p:sp>
    </p:spTree>
    <p:extLst>
      <p:ext uri="{BB962C8B-B14F-4D97-AF65-F5344CB8AC3E}">
        <p14:creationId xmlns:p14="http://schemas.microsoft.com/office/powerpoint/2010/main" val="3514233231"/>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p:txBody>
          <a:bodyPr>
            <a:normAutofit fontScale="90000"/>
          </a:bodyPr>
          <a:lstStyle/>
          <a:p>
            <a:pPr eaLnBrk="1" hangingPunct="1"/>
            <a:r>
              <a:rPr lang="en-US" sz="4000" smtClean="0">
                <a:solidFill>
                  <a:srgbClr val="ECCA22"/>
                </a:solidFill>
              </a:rPr>
              <a:t>Darwin’s Theory</a:t>
            </a:r>
            <a:br>
              <a:rPr lang="en-US" sz="4000" smtClean="0">
                <a:solidFill>
                  <a:srgbClr val="ECCA22"/>
                </a:solidFill>
              </a:rPr>
            </a:br>
            <a:r>
              <a:rPr lang="en-US" sz="4000" smtClean="0">
                <a:solidFill>
                  <a:srgbClr val="ECCA22"/>
                </a:solidFill>
              </a:rPr>
              <a:t>Survival of Fittest</a:t>
            </a:r>
          </a:p>
        </p:txBody>
      </p:sp>
      <p:sp>
        <p:nvSpPr>
          <p:cNvPr id="20483" name="Rectangle 3"/>
          <p:cNvSpPr>
            <a:spLocks noGrp="1" noChangeArrowheads="1"/>
          </p:cNvSpPr>
          <p:nvPr>
            <p:ph type="body" sz="half" idx="1"/>
          </p:nvPr>
        </p:nvSpPr>
        <p:spPr/>
        <p:txBody>
          <a:bodyPr/>
          <a:lstStyle/>
          <a:p>
            <a:pPr eaLnBrk="1" hangingPunct="1">
              <a:spcBef>
                <a:spcPct val="0"/>
              </a:spcBef>
            </a:pPr>
            <a:r>
              <a:rPr lang="en-US" sz="2400" smtClean="0">
                <a:solidFill>
                  <a:srgbClr val="000000"/>
                </a:solidFill>
              </a:rPr>
              <a:t>A population is all of the individuals of a species living in the same area.</a:t>
            </a:r>
          </a:p>
          <a:p>
            <a:pPr eaLnBrk="1" hangingPunct="1">
              <a:spcBef>
                <a:spcPct val="0"/>
              </a:spcBef>
            </a:pPr>
            <a:r>
              <a:rPr lang="en-US" sz="2400" smtClean="0">
                <a:solidFill>
                  <a:srgbClr val="000000"/>
                </a:solidFill>
              </a:rPr>
              <a:t>Members of a large population compete for living space, food, and other resources.</a:t>
            </a:r>
          </a:p>
          <a:p>
            <a:pPr eaLnBrk="1" hangingPunct="1">
              <a:spcBef>
                <a:spcPct val="0"/>
              </a:spcBef>
            </a:pPr>
            <a:r>
              <a:rPr lang="en-US" sz="2400" smtClean="0">
                <a:solidFill>
                  <a:schemeClr val="accent2"/>
                </a:solidFill>
              </a:rPr>
              <a:t>Only those that survive (best adapted) can reproduce and pass on their traits to the next generation.</a:t>
            </a:r>
          </a:p>
        </p:txBody>
      </p:sp>
      <p:sp>
        <p:nvSpPr>
          <p:cNvPr id="20484" name="Rectangle 4"/>
          <p:cNvSpPr>
            <a:spLocks noGrp="1" noChangeArrowheads="1"/>
          </p:cNvSpPr>
          <p:nvPr>
            <p:ph type="body" sz="half" idx="2"/>
          </p:nvPr>
        </p:nvSpPr>
        <p:spPr/>
        <p:txBody>
          <a:bodyPr/>
          <a:lstStyle/>
          <a:p>
            <a:pPr eaLnBrk="1" hangingPunct="1"/>
            <a:r>
              <a:rPr lang="en-US" sz="2400" smtClean="0"/>
              <a:t>If you do not have traits that help you survive you go extinct and the </a:t>
            </a:r>
            <a:r>
              <a:rPr lang="en-US" sz="2400" smtClean="0">
                <a:solidFill>
                  <a:schemeClr val="accent2"/>
                </a:solidFill>
              </a:rPr>
              <a:t>traits are not passed</a:t>
            </a:r>
            <a:r>
              <a:rPr lang="en-US" sz="2400" smtClean="0"/>
              <a:t> on to the offspring</a:t>
            </a:r>
          </a:p>
        </p:txBody>
      </p:sp>
      <p:pic>
        <p:nvPicPr>
          <p:cNvPr id="20485" name="Picture 6" descr="dodo_psk"/>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00600" y="3505200"/>
            <a:ext cx="3810000" cy="2857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068051895"/>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a:xfrm>
            <a:off x="457200" y="274638"/>
            <a:ext cx="4495800" cy="1143000"/>
          </a:xfrm>
        </p:spPr>
        <p:txBody>
          <a:bodyPr/>
          <a:lstStyle/>
          <a:p>
            <a:pPr eaLnBrk="1" hangingPunct="1"/>
            <a:r>
              <a:rPr lang="en-US" sz="4000" smtClean="0">
                <a:solidFill>
                  <a:srgbClr val="ECCA22"/>
                </a:solidFill>
              </a:rPr>
              <a:t>Darwin’s Theory</a:t>
            </a:r>
          </a:p>
        </p:txBody>
      </p:sp>
      <p:sp>
        <p:nvSpPr>
          <p:cNvPr id="17411" name="Rectangle 3"/>
          <p:cNvSpPr>
            <a:spLocks noGrp="1" noChangeArrowheads="1"/>
          </p:cNvSpPr>
          <p:nvPr>
            <p:ph type="body" sz="half" idx="1"/>
          </p:nvPr>
        </p:nvSpPr>
        <p:spPr/>
        <p:txBody>
          <a:bodyPr/>
          <a:lstStyle/>
          <a:p>
            <a:pPr eaLnBrk="1" hangingPunct="1"/>
            <a:r>
              <a:rPr lang="en-US" sz="2400" smtClean="0">
                <a:solidFill>
                  <a:srgbClr val="000000"/>
                </a:solidFill>
              </a:rPr>
              <a:t>Darwin’s ideas became known as the theory of evolution by natural selection.</a:t>
            </a:r>
          </a:p>
          <a:p>
            <a:pPr eaLnBrk="1" hangingPunct="1"/>
            <a:r>
              <a:rPr lang="en-US" sz="2400" smtClean="0">
                <a:solidFill>
                  <a:srgbClr val="FF0000"/>
                </a:solidFill>
              </a:rPr>
              <a:t>Natural selection</a:t>
            </a:r>
            <a:r>
              <a:rPr lang="en-US" sz="2400" smtClean="0">
                <a:solidFill>
                  <a:srgbClr val="000000"/>
                </a:solidFill>
              </a:rPr>
              <a:t> means that organisms with traits best suited to their environment are more likely to survive and reproduce.</a:t>
            </a:r>
          </a:p>
        </p:txBody>
      </p:sp>
      <p:pic>
        <p:nvPicPr>
          <p:cNvPr id="17412" name="Picture 8" descr="The components of natural selection: variation, differential reproduction, and heredity"/>
          <p:cNvPicPr>
            <a:picLocks noGrp="1" noChangeAspect="1" noChangeArrowheads="1"/>
          </p:cNvPicPr>
          <p:nvPr>
            <p:ph type="body" sz="half" idx="2"/>
          </p:nvPr>
        </p:nvPicPr>
        <p:blipFill>
          <a:blip r:embed="rId3">
            <a:extLst>
              <a:ext uri="{28A0092B-C50C-407E-A947-70E740481C1C}">
                <a14:useLocalDpi xmlns:a14="http://schemas.microsoft.com/office/drawing/2010/main" val="0"/>
              </a:ext>
            </a:extLst>
          </a:blip>
          <a:srcRect/>
          <a:stretch>
            <a:fillRect/>
          </a:stretch>
        </p:blipFill>
        <p:spPr>
          <a:xfrm>
            <a:off x="4876800" y="2633663"/>
            <a:ext cx="3581400" cy="2457450"/>
          </a:xfrm>
          <a:noFill/>
        </p:spPr>
      </p:pic>
    </p:spTree>
    <p:extLst>
      <p:ext uri="{BB962C8B-B14F-4D97-AF65-F5344CB8AC3E}">
        <p14:creationId xmlns:p14="http://schemas.microsoft.com/office/powerpoint/2010/main" val="181442961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71500" y="152400"/>
            <a:ext cx="2552700" cy="3889722"/>
          </a:xfrm>
        </p:spPr>
        <p:txBody>
          <a:bodyPr>
            <a:normAutofit/>
          </a:bodyPr>
          <a:lstStyle/>
          <a:p>
            <a:r>
              <a:rPr lang="en-US" sz="3200" dirty="0"/>
              <a:t>Evidence of </a:t>
            </a:r>
            <a:r>
              <a:rPr lang="en-US" sz="3200" dirty="0" smtClean="0"/>
              <a:t>Evolution</a:t>
            </a:r>
            <a:br>
              <a:rPr lang="en-US" sz="3200" dirty="0" smtClean="0"/>
            </a:br>
            <a:r>
              <a:rPr lang="en-US" sz="3200" dirty="0" smtClean="0"/>
              <a:t>Homologous Structures</a:t>
            </a:r>
            <a:endParaRPr lang="en-US" sz="3200" dirty="0"/>
          </a:p>
        </p:txBody>
      </p:sp>
      <p:pic>
        <p:nvPicPr>
          <p:cNvPr id="819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429000" y="304800"/>
            <a:ext cx="5486400" cy="56449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855091418"/>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4" name="Picture 2" descr="flounder%20and%20diver"/>
          <p:cNvPicPr>
            <a:picLocks noChangeAspect="1" noChangeArrowheads="1"/>
          </p:cNvPicPr>
          <p:nvPr/>
        </p:nvPicPr>
        <p:blipFill>
          <a:blip r:embed="rId3">
            <a:extLst>
              <a:ext uri="{28A0092B-C50C-407E-A947-70E740481C1C}">
                <a14:useLocalDpi xmlns:a14="http://schemas.microsoft.com/office/drawing/2010/main" val="0"/>
              </a:ext>
            </a:extLst>
          </a:blip>
          <a:srcRect t="49022"/>
          <a:stretch>
            <a:fillRect/>
          </a:stretch>
        </p:blipFill>
        <p:spPr bwMode="auto">
          <a:xfrm>
            <a:off x="4876800" y="2362200"/>
            <a:ext cx="3429000" cy="2465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555" name="Rectangle 3"/>
          <p:cNvSpPr>
            <a:spLocks noGrp="1" noChangeArrowheads="1"/>
          </p:cNvSpPr>
          <p:nvPr>
            <p:ph type="title"/>
          </p:nvPr>
        </p:nvSpPr>
        <p:spPr>
          <a:xfrm>
            <a:off x="457200" y="0"/>
            <a:ext cx="8077200" cy="1295400"/>
          </a:xfrm>
        </p:spPr>
        <p:txBody>
          <a:bodyPr/>
          <a:lstStyle/>
          <a:p>
            <a:pPr eaLnBrk="1" hangingPunct="1"/>
            <a:r>
              <a:rPr lang="en-US" sz="3200" smtClean="0">
                <a:latin typeface="Comic Sans MS" pitchFamily="66" charset="0"/>
              </a:rPr>
              <a:t>Whether a variation is helpful or harmful depends on the env</a:t>
            </a:r>
          </a:p>
        </p:txBody>
      </p:sp>
      <p:sp>
        <p:nvSpPr>
          <p:cNvPr id="23556" name="Rectangle 4"/>
          <p:cNvSpPr>
            <a:spLocks noGrp="1" noChangeArrowheads="1"/>
          </p:cNvSpPr>
          <p:nvPr>
            <p:ph type="body" sz="half" idx="1"/>
          </p:nvPr>
        </p:nvSpPr>
        <p:spPr>
          <a:xfrm>
            <a:off x="152400" y="1600200"/>
            <a:ext cx="4343400" cy="1143000"/>
          </a:xfrm>
          <a:solidFill>
            <a:srgbClr val="33CCCC"/>
          </a:solidFill>
        </p:spPr>
        <p:txBody>
          <a:bodyPr/>
          <a:lstStyle/>
          <a:p>
            <a:pPr eaLnBrk="1" hangingPunct="1">
              <a:buFontTx/>
              <a:buNone/>
            </a:pPr>
            <a:r>
              <a:rPr lang="en-US" sz="2400" u="sng" smtClean="0">
                <a:latin typeface="Comic Sans MS" pitchFamily="66" charset="0"/>
              </a:rPr>
              <a:t>Mimicry</a:t>
            </a:r>
            <a:r>
              <a:rPr lang="en-US" sz="2400" smtClean="0">
                <a:latin typeface="Comic Sans MS" pitchFamily="66" charset="0"/>
              </a:rPr>
              <a:t>-</a:t>
            </a:r>
            <a:r>
              <a:rPr lang="en-US" smtClean="0">
                <a:latin typeface="Comic Sans MS" pitchFamily="66" charset="0"/>
              </a:rPr>
              <a:t> </a:t>
            </a:r>
            <a:r>
              <a:rPr lang="en-US" sz="2400" smtClean="0">
                <a:latin typeface="Comic Sans MS" pitchFamily="66" charset="0"/>
              </a:rPr>
              <a:t>copies appearance of another org</a:t>
            </a:r>
          </a:p>
        </p:txBody>
      </p:sp>
      <p:sp>
        <p:nvSpPr>
          <p:cNvPr id="23557" name="Rectangle 5"/>
          <p:cNvSpPr>
            <a:spLocks noGrp="1" noChangeArrowheads="1"/>
          </p:cNvSpPr>
          <p:nvPr>
            <p:ph type="body" sz="half" idx="2"/>
          </p:nvPr>
        </p:nvSpPr>
        <p:spPr>
          <a:xfrm>
            <a:off x="4800600" y="1447800"/>
            <a:ext cx="4038600" cy="990600"/>
          </a:xfrm>
          <a:solidFill>
            <a:srgbClr val="33CCCC"/>
          </a:solidFill>
        </p:spPr>
        <p:txBody>
          <a:bodyPr/>
          <a:lstStyle/>
          <a:p>
            <a:pPr eaLnBrk="1" hangingPunct="1">
              <a:lnSpc>
                <a:spcPct val="90000"/>
              </a:lnSpc>
              <a:buFontTx/>
              <a:buNone/>
            </a:pPr>
            <a:r>
              <a:rPr lang="en-US" u="sng" smtClean="0">
                <a:latin typeface="Comic Sans MS" pitchFamily="66" charset="0"/>
              </a:rPr>
              <a:t>Camouflage</a:t>
            </a:r>
            <a:r>
              <a:rPr lang="en-US" smtClean="0">
                <a:latin typeface="Comic Sans MS" pitchFamily="66" charset="0"/>
              </a:rPr>
              <a:t>- </a:t>
            </a:r>
          </a:p>
          <a:p>
            <a:pPr eaLnBrk="1" hangingPunct="1">
              <a:lnSpc>
                <a:spcPct val="90000"/>
              </a:lnSpc>
              <a:buFontTx/>
              <a:buNone/>
            </a:pPr>
            <a:r>
              <a:rPr lang="en-US" smtClean="0">
                <a:latin typeface="Comic Sans MS" pitchFamily="66" charset="0"/>
              </a:rPr>
              <a:t>blends w/surroundings</a:t>
            </a:r>
            <a:endParaRPr lang="en-US" sz="1800" smtClean="0"/>
          </a:p>
        </p:txBody>
      </p:sp>
      <p:pic>
        <p:nvPicPr>
          <p:cNvPr id="23558" name="Picture 6" descr="~AUT001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81000" y="2667000"/>
            <a:ext cx="3343275" cy="419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559" name="Text Box 7"/>
          <p:cNvSpPr txBox="1">
            <a:spLocks noChangeArrowheads="1"/>
          </p:cNvSpPr>
          <p:nvPr/>
        </p:nvSpPr>
        <p:spPr bwMode="auto">
          <a:xfrm>
            <a:off x="3048000" y="3962400"/>
            <a:ext cx="914400" cy="64135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charset="0"/>
              </a:defRPr>
            </a:lvl1pPr>
            <a:lvl2pPr marL="742950" indent="-285750">
              <a:defRPr sz="2400">
                <a:solidFill>
                  <a:schemeClr val="tx1"/>
                </a:solidFill>
                <a:latin typeface="Times" charset="0"/>
              </a:defRPr>
            </a:lvl2pPr>
            <a:lvl3pPr marL="1143000" indent="-228600">
              <a:defRPr sz="2400">
                <a:solidFill>
                  <a:schemeClr val="tx1"/>
                </a:solidFill>
                <a:latin typeface="Times" charset="0"/>
              </a:defRPr>
            </a:lvl3pPr>
            <a:lvl4pPr marL="1600200" indent="-228600">
              <a:defRPr sz="2400">
                <a:solidFill>
                  <a:schemeClr val="tx1"/>
                </a:solidFill>
                <a:latin typeface="Times" charset="0"/>
              </a:defRPr>
            </a:lvl4pPr>
            <a:lvl5pPr marL="2057400" indent="-228600">
              <a:defRPr sz="2400">
                <a:solidFill>
                  <a:schemeClr val="tx1"/>
                </a:solidFill>
                <a:latin typeface="Times" charset="0"/>
              </a:defRPr>
            </a:lvl5pPr>
            <a:lvl6pPr marL="2514600" indent="-228600" eaLnBrk="0" fontAlgn="base" hangingPunct="0">
              <a:spcBef>
                <a:spcPct val="0"/>
              </a:spcBef>
              <a:spcAft>
                <a:spcPct val="0"/>
              </a:spcAft>
              <a:defRPr sz="2400">
                <a:solidFill>
                  <a:schemeClr val="tx1"/>
                </a:solidFill>
                <a:latin typeface="Times" charset="0"/>
              </a:defRPr>
            </a:lvl6pPr>
            <a:lvl7pPr marL="2971800" indent="-228600" eaLnBrk="0" fontAlgn="base" hangingPunct="0">
              <a:spcBef>
                <a:spcPct val="0"/>
              </a:spcBef>
              <a:spcAft>
                <a:spcPct val="0"/>
              </a:spcAft>
              <a:defRPr sz="2400">
                <a:solidFill>
                  <a:schemeClr val="tx1"/>
                </a:solidFill>
                <a:latin typeface="Times" charset="0"/>
              </a:defRPr>
            </a:lvl7pPr>
            <a:lvl8pPr marL="3429000" indent="-228600" eaLnBrk="0" fontAlgn="base" hangingPunct="0">
              <a:spcBef>
                <a:spcPct val="0"/>
              </a:spcBef>
              <a:spcAft>
                <a:spcPct val="0"/>
              </a:spcAft>
              <a:defRPr sz="2400">
                <a:solidFill>
                  <a:schemeClr val="tx1"/>
                </a:solidFill>
                <a:latin typeface="Times" charset="0"/>
              </a:defRPr>
            </a:lvl8pPr>
            <a:lvl9pPr marL="3886200" indent="-228600" eaLnBrk="0" fontAlgn="base" hangingPunct="0">
              <a:spcBef>
                <a:spcPct val="0"/>
              </a:spcBef>
              <a:spcAft>
                <a:spcPct val="0"/>
              </a:spcAft>
              <a:defRPr sz="2400">
                <a:solidFill>
                  <a:schemeClr val="tx1"/>
                </a:solidFill>
                <a:latin typeface="Times" charset="0"/>
              </a:defRPr>
            </a:lvl9pPr>
          </a:lstStyle>
          <a:p>
            <a:pPr>
              <a:spcBef>
                <a:spcPct val="50000"/>
              </a:spcBef>
            </a:pPr>
            <a:r>
              <a:rPr lang="en-US" b="1">
                <a:solidFill>
                  <a:schemeClr val="tx2"/>
                </a:solidFill>
                <a:latin typeface="Trebuchet MS" pitchFamily="34" charset="0"/>
              </a:rPr>
              <a:t>Sphinx Moth</a:t>
            </a:r>
          </a:p>
        </p:txBody>
      </p:sp>
      <p:sp>
        <p:nvSpPr>
          <p:cNvPr id="23560" name="Text Box 8"/>
          <p:cNvSpPr txBox="1">
            <a:spLocks noChangeArrowheads="1"/>
          </p:cNvSpPr>
          <p:nvPr/>
        </p:nvSpPr>
        <p:spPr bwMode="auto">
          <a:xfrm>
            <a:off x="5867400" y="2590800"/>
            <a:ext cx="1371600" cy="39687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charset="0"/>
              </a:defRPr>
            </a:lvl1pPr>
            <a:lvl2pPr marL="742950" indent="-285750">
              <a:defRPr sz="2400">
                <a:solidFill>
                  <a:schemeClr val="tx1"/>
                </a:solidFill>
                <a:latin typeface="Times" charset="0"/>
              </a:defRPr>
            </a:lvl2pPr>
            <a:lvl3pPr marL="1143000" indent="-228600">
              <a:defRPr sz="2400">
                <a:solidFill>
                  <a:schemeClr val="tx1"/>
                </a:solidFill>
                <a:latin typeface="Times" charset="0"/>
              </a:defRPr>
            </a:lvl3pPr>
            <a:lvl4pPr marL="1600200" indent="-228600">
              <a:defRPr sz="2400">
                <a:solidFill>
                  <a:schemeClr val="tx1"/>
                </a:solidFill>
                <a:latin typeface="Times" charset="0"/>
              </a:defRPr>
            </a:lvl4pPr>
            <a:lvl5pPr marL="2057400" indent="-228600">
              <a:defRPr sz="2400">
                <a:solidFill>
                  <a:schemeClr val="tx1"/>
                </a:solidFill>
                <a:latin typeface="Times" charset="0"/>
              </a:defRPr>
            </a:lvl5pPr>
            <a:lvl6pPr marL="2514600" indent="-228600" eaLnBrk="0" fontAlgn="base" hangingPunct="0">
              <a:spcBef>
                <a:spcPct val="0"/>
              </a:spcBef>
              <a:spcAft>
                <a:spcPct val="0"/>
              </a:spcAft>
              <a:defRPr sz="2400">
                <a:solidFill>
                  <a:schemeClr val="tx1"/>
                </a:solidFill>
                <a:latin typeface="Times" charset="0"/>
              </a:defRPr>
            </a:lvl6pPr>
            <a:lvl7pPr marL="2971800" indent="-228600" eaLnBrk="0" fontAlgn="base" hangingPunct="0">
              <a:spcBef>
                <a:spcPct val="0"/>
              </a:spcBef>
              <a:spcAft>
                <a:spcPct val="0"/>
              </a:spcAft>
              <a:defRPr sz="2400">
                <a:solidFill>
                  <a:schemeClr val="tx1"/>
                </a:solidFill>
                <a:latin typeface="Times" charset="0"/>
              </a:defRPr>
            </a:lvl7pPr>
            <a:lvl8pPr marL="3429000" indent="-228600" eaLnBrk="0" fontAlgn="base" hangingPunct="0">
              <a:spcBef>
                <a:spcPct val="0"/>
              </a:spcBef>
              <a:spcAft>
                <a:spcPct val="0"/>
              </a:spcAft>
              <a:defRPr sz="2400">
                <a:solidFill>
                  <a:schemeClr val="tx1"/>
                </a:solidFill>
                <a:latin typeface="Times" charset="0"/>
              </a:defRPr>
            </a:lvl8pPr>
            <a:lvl9pPr marL="3886200" indent="-228600" eaLnBrk="0" fontAlgn="base" hangingPunct="0">
              <a:spcBef>
                <a:spcPct val="0"/>
              </a:spcBef>
              <a:spcAft>
                <a:spcPct val="0"/>
              </a:spcAft>
              <a:defRPr sz="2400">
                <a:solidFill>
                  <a:schemeClr val="tx1"/>
                </a:solidFill>
                <a:latin typeface="Times" charset="0"/>
              </a:defRPr>
            </a:lvl9pPr>
          </a:lstStyle>
          <a:p>
            <a:pPr>
              <a:spcBef>
                <a:spcPct val="50000"/>
              </a:spcBef>
            </a:pPr>
            <a:r>
              <a:rPr lang="en-US" sz="2000" b="1">
                <a:solidFill>
                  <a:schemeClr val="tx2"/>
                </a:solidFill>
                <a:latin typeface="Trebuchet MS" pitchFamily="34" charset="0"/>
              </a:rPr>
              <a:t>Flounders</a:t>
            </a:r>
          </a:p>
        </p:txBody>
      </p:sp>
      <p:pic>
        <p:nvPicPr>
          <p:cNvPr id="23561" name="Picture 9" descr="~AUT0008"/>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010400" y="4876800"/>
            <a:ext cx="2133600" cy="1571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562" name="Picture 10" descr="~AUT000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648200" y="4778375"/>
            <a:ext cx="2466975" cy="2079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406156699"/>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p:txBody>
          <a:bodyPr/>
          <a:lstStyle/>
          <a:p>
            <a:pPr eaLnBrk="1" hangingPunct="1"/>
            <a:r>
              <a:rPr lang="en-US" smtClean="0"/>
              <a:t>Natural Selection</a:t>
            </a:r>
          </a:p>
        </p:txBody>
      </p:sp>
      <p:sp>
        <p:nvSpPr>
          <p:cNvPr id="15363" name="Rectangle 3"/>
          <p:cNvSpPr>
            <a:spLocks noGrp="1" noChangeArrowheads="1"/>
          </p:cNvSpPr>
          <p:nvPr>
            <p:ph type="body" idx="1"/>
          </p:nvPr>
        </p:nvSpPr>
        <p:spPr/>
        <p:txBody>
          <a:bodyPr/>
          <a:lstStyle/>
          <a:p>
            <a:pPr eaLnBrk="1" hangingPunct="1"/>
            <a:r>
              <a:rPr lang="en-US" smtClean="0"/>
              <a:t>Process in which something in a living thing’s surroundings determines if it will or will not survive to have offspring.</a:t>
            </a:r>
          </a:p>
          <a:p>
            <a:pPr eaLnBrk="1" hangingPunct="1"/>
            <a:r>
              <a:rPr lang="en-US" smtClean="0"/>
              <a:t>Organisms suited to their env. Survive</a:t>
            </a:r>
          </a:p>
          <a:p>
            <a:pPr eaLnBrk="1" hangingPunct="1"/>
            <a:r>
              <a:rPr lang="en-US" smtClean="0"/>
              <a:t>Only the ones who survive can have offspring and pass on traits</a:t>
            </a:r>
          </a:p>
        </p:txBody>
      </p:sp>
    </p:spTree>
    <p:extLst>
      <p:ext uri="{BB962C8B-B14F-4D97-AF65-F5344CB8AC3E}">
        <p14:creationId xmlns:p14="http://schemas.microsoft.com/office/powerpoint/2010/main" val="1099068299"/>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noChangeArrowheads="1"/>
          </p:cNvSpPr>
          <p:nvPr>
            <p:ph type="title"/>
          </p:nvPr>
        </p:nvSpPr>
        <p:spPr>
          <a:xfrm>
            <a:off x="457200" y="274638"/>
            <a:ext cx="4267200" cy="1173162"/>
          </a:xfrm>
        </p:spPr>
        <p:txBody>
          <a:bodyPr>
            <a:normAutofit fontScale="90000"/>
          </a:bodyPr>
          <a:lstStyle/>
          <a:p>
            <a:r>
              <a:rPr lang="en-US" dirty="0">
                <a:solidFill>
                  <a:schemeClr val="tx1"/>
                </a:solidFill>
              </a:rPr>
              <a:t>Summary of Darwin’s Theory</a:t>
            </a:r>
          </a:p>
        </p:txBody>
      </p:sp>
      <p:sp>
        <p:nvSpPr>
          <p:cNvPr id="40963" name="Rectangle 3"/>
          <p:cNvSpPr>
            <a:spLocks noGrp="1" noChangeArrowheads="1"/>
          </p:cNvSpPr>
          <p:nvPr>
            <p:ph sz="half" idx="1"/>
          </p:nvPr>
        </p:nvSpPr>
        <p:spPr/>
        <p:txBody>
          <a:bodyPr/>
          <a:lstStyle/>
          <a:p>
            <a:pPr>
              <a:lnSpc>
                <a:spcPct val="90000"/>
              </a:lnSpc>
            </a:pPr>
            <a:r>
              <a:rPr lang="en-US" dirty="0"/>
              <a:t>Individuals in nature differ from one another</a:t>
            </a:r>
          </a:p>
          <a:p>
            <a:pPr>
              <a:lnSpc>
                <a:spcPct val="90000"/>
              </a:lnSpc>
            </a:pPr>
            <a:endParaRPr lang="en-US" dirty="0"/>
          </a:p>
          <a:p>
            <a:pPr>
              <a:lnSpc>
                <a:spcPct val="90000"/>
              </a:lnSpc>
            </a:pPr>
            <a:endParaRPr lang="en-US" dirty="0"/>
          </a:p>
          <a:p>
            <a:pPr>
              <a:lnSpc>
                <a:spcPct val="90000"/>
              </a:lnSpc>
            </a:pPr>
            <a:endParaRPr lang="en-US" dirty="0"/>
          </a:p>
        </p:txBody>
      </p:sp>
      <p:sp>
        <p:nvSpPr>
          <p:cNvPr id="2" name="Content Placeholder 1"/>
          <p:cNvSpPr>
            <a:spLocks noGrp="1"/>
          </p:cNvSpPr>
          <p:nvPr>
            <p:ph sz="half" idx="2"/>
          </p:nvPr>
        </p:nvSpPr>
        <p:spPr>
          <a:xfrm>
            <a:off x="4800600" y="304800"/>
            <a:ext cx="4038600" cy="4525963"/>
          </a:xfrm>
        </p:spPr>
        <p:txBody>
          <a:bodyPr/>
          <a:lstStyle/>
          <a:p>
            <a:r>
              <a:rPr lang="en-US" dirty="0"/>
              <a:t>Organisms in nature produce more offspring than can survive, and many of those who do not survive do  not reproduce.</a:t>
            </a:r>
          </a:p>
          <a:p>
            <a:endParaRPr lang="en-US" dirty="0"/>
          </a:p>
        </p:txBody>
      </p:sp>
      <p:pic>
        <p:nvPicPr>
          <p:cNvPr id="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156545" y="3188964"/>
            <a:ext cx="3758853" cy="24499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25241" y="4519490"/>
            <a:ext cx="3124200" cy="23385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8600" y="2712721"/>
            <a:ext cx="2993283" cy="20116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976048732"/>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2"/>
          <p:cNvSpPr>
            <a:spLocks noGrp="1" noChangeArrowheads="1"/>
          </p:cNvSpPr>
          <p:nvPr>
            <p:ph type="title"/>
          </p:nvPr>
        </p:nvSpPr>
        <p:spPr/>
        <p:txBody>
          <a:bodyPr/>
          <a:lstStyle/>
          <a:p>
            <a:r>
              <a:rPr lang="en-US">
                <a:solidFill>
                  <a:schemeClr val="tx1"/>
                </a:solidFill>
              </a:rPr>
              <a:t>Summary of Darwin’s Theory</a:t>
            </a:r>
          </a:p>
        </p:txBody>
      </p:sp>
      <p:sp>
        <p:nvSpPr>
          <p:cNvPr id="66563" name="Rectangle 3"/>
          <p:cNvSpPr>
            <a:spLocks noGrp="1" noChangeArrowheads="1"/>
          </p:cNvSpPr>
          <p:nvPr>
            <p:ph sz="half" idx="1"/>
          </p:nvPr>
        </p:nvSpPr>
        <p:spPr/>
        <p:txBody>
          <a:bodyPr>
            <a:normAutofit/>
          </a:bodyPr>
          <a:lstStyle/>
          <a:p>
            <a:r>
              <a:rPr lang="en-US" dirty="0"/>
              <a:t>Because more organisms are produce than can survive, each species must struggle for resources</a:t>
            </a:r>
          </a:p>
          <a:p>
            <a:pPr>
              <a:buFont typeface="Wingdings" pitchFamily="2" charset="2"/>
              <a:buNone/>
            </a:pPr>
            <a:endParaRPr lang="en-US" dirty="0"/>
          </a:p>
        </p:txBody>
      </p:sp>
      <p:sp>
        <p:nvSpPr>
          <p:cNvPr id="2" name="Content Placeholder 1"/>
          <p:cNvSpPr>
            <a:spLocks noGrp="1"/>
          </p:cNvSpPr>
          <p:nvPr>
            <p:ph sz="half" idx="2"/>
          </p:nvPr>
        </p:nvSpPr>
        <p:spPr/>
        <p:txBody>
          <a:bodyPr>
            <a:normAutofit/>
          </a:bodyPr>
          <a:lstStyle/>
          <a:p>
            <a:r>
              <a:rPr lang="en-US" dirty="0"/>
              <a:t>Each organism is unique, each has advantages and disadvantages in the struggle for existence</a:t>
            </a:r>
          </a:p>
          <a:p>
            <a:endParaRPr lang="en-US" dirty="0"/>
          </a:p>
        </p:txBody>
      </p:sp>
      <p:pic>
        <p:nvPicPr>
          <p:cNvPr id="5"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495800" y="4332495"/>
            <a:ext cx="4343400" cy="25255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09600" y="4114800"/>
            <a:ext cx="3384436" cy="2428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110308145"/>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sz="half" idx="1"/>
          </p:nvPr>
        </p:nvSpPr>
        <p:spPr/>
        <p:txBody>
          <a:bodyPr/>
          <a:lstStyle/>
          <a:p>
            <a:endParaRPr lang="en-US"/>
          </a:p>
        </p:txBody>
      </p:sp>
      <p:sp>
        <p:nvSpPr>
          <p:cNvPr id="4" name="Content Placeholder 3"/>
          <p:cNvSpPr>
            <a:spLocks noGrp="1"/>
          </p:cNvSpPr>
          <p:nvPr>
            <p:ph sz="half" idx="2"/>
          </p:nvPr>
        </p:nvSpPr>
        <p:spPr/>
        <p:txBody>
          <a:bodyPr/>
          <a:lstStyle/>
          <a:p>
            <a:endParaRPr lang="en-US"/>
          </a:p>
        </p:txBody>
      </p:sp>
      <p:pic>
        <p:nvPicPr>
          <p:cNvPr id="5"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06974" y="1447800"/>
            <a:ext cx="4107766" cy="4876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513596819"/>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2"/>
          <p:cNvSpPr>
            <a:spLocks noGrp="1" noChangeArrowheads="1"/>
          </p:cNvSpPr>
          <p:nvPr>
            <p:ph type="title"/>
          </p:nvPr>
        </p:nvSpPr>
        <p:spPr>
          <a:xfrm>
            <a:off x="457200" y="274638"/>
            <a:ext cx="4343400" cy="868362"/>
          </a:xfrm>
        </p:spPr>
        <p:txBody>
          <a:bodyPr>
            <a:normAutofit fontScale="90000"/>
          </a:bodyPr>
          <a:lstStyle/>
          <a:p>
            <a:r>
              <a:rPr lang="en-US" dirty="0" smtClean="0">
                <a:solidFill>
                  <a:schemeClr val="tx1"/>
                </a:solidFill>
              </a:rPr>
              <a:t>Evolution Summary</a:t>
            </a:r>
            <a:endParaRPr lang="en-US" dirty="0">
              <a:solidFill>
                <a:schemeClr val="tx1"/>
              </a:solidFill>
            </a:endParaRPr>
          </a:p>
        </p:txBody>
      </p:sp>
      <p:sp>
        <p:nvSpPr>
          <p:cNvPr id="67587" name="Rectangle 3"/>
          <p:cNvSpPr>
            <a:spLocks noGrp="1" noChangeArrowheads="1"/>
          </p:cNvSpPr>
          <p:nvPr>
            <p:ph sz="half" idx="1"/>
          </p:nvPr>
        </p:nvSpPr>
        <p:spPr/>
        <p:txBody>
          <a:bodyPr>
            <a:normAutofit/>
          </a:bodyPr>
          <a:lstStyle/>
          <a:p>
            <a:pPr>
              <a:buFont typeface="Wingdings" pitchFamily="2" charset="2"/>
              <a:buNone/>
            </a:pPr>
            <a:endParaRPr lang="en-US" sz="2800" dirty="0"/>
          </a:p>
          <a:p>
            <a:r>
              <a:rPr lang="en-US" sz="2800" dirty="0"/>
              <a:t>Species alive today descended with modification from species that lived in the past</a:t>
            </a:r>
          </a:p>
          <a:p>
            <a:pPr>
              <a:buFont typeface="Wingdings" pitchFamily="2" charset="2"/>
              <a:buNone/>
            </a:pPr>
            <a:endParaRPr lang="en-US" sz="2800" dirty="0"/>
          </a:p>
        </p:txBody>
      </p:sp>
      <p:sp>
        <p:nvSpPr>
          <p:cNvPr id="2" name="Content Placeholder 1"/>
          <p:cNvSpPr>
            <a:spLocks noGrp="1"/>
          </p:cNvSpPr>
          <p:nvPr>
            <p:ph sz="half" idx="2"/>
          </p:nvPr>
        </p:nvSpPr>
        <p:spPr>
          <a:xfrm>
            <a:off x="381000" y="4793422"/>
            <a:ext cx="4191000" cy="1935163"/>
          </a:xfrm>
        </p:spPr>
        <p:txBody>
          <a:bodyPr>
            <a:normAutofit/>
          </a:bodyPr>
          <a:lstStyle/>
          <a:p>
            <a:endParaRPr lang="en-US" dirty="0"/>
          </a:p>
        </p:txBody>
      </p:sp>
      <p:pic>
        <p:nvPicPr>
          <p:cNvPr id="7170" name="Picture 2" descr="http://darwiniana.org/equid2t.gif"/>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953000" y="23191"/>
            <a:ext cx="4038600" cy="690678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69280127"/>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1229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770" y="0"/>
            <a:ext cx="8969830" cy="68694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772879615"/>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sz="half" idx="1"/>
          </p:nvPr>
        </p:nvSpPr>
        <p:spPr/>
        <p:txBody>
          <a:bodyPr/>
          <a:lstStyle/>
          <a:p>
            <a:r>
              <a:rPr lang="en-US" dirty="0"/>
              <a:t>All organisms on earth are united into a single family tree of life by common descent</a:t>
            </a:r>
          </a:p>
          <a:p>
            <a:endParaRPr lang="en-US" dirty="0"/>
          </a:p>
        </p:txBody>
      </p:sp>
      <p:sp>
        <p:nvSpPr>
          <p:cNvPr id="4" name="Content Placeholder 3"/>
          <p:cNvSpPr>
            <a:spLocks noGrp="1"/>
          </p:cNvSpPr>
          <p:nvPr>
            <p:ph sz="half" idx="2"/>
          </p:nvPr>
        </p:nvSpPr>
        <p:spPr/>
        <p:txBody>
          <a:bodyPr/>
          <a:lstStyle/>
          <a:p>
            <a:endParaRPr lang="en-US"/>
          </a:p>
        </p:txBody>
      </p:sp>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343400" y="1143000"/>
            <a:ext cx="4581212" cy="33293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684327527"/>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0962" name="Rectangle 2"/>
          <p:cNvSpPr>
            <a:spLocks noGrp="1" noChangeArrowheads="1"/>
          </p:cNvSpPr>
          <p:nvPr>
            <p:ph type="title"/>
          </p:nvPr>
        </p:nvSpPr>
        <p:spPr>
          <a:noFill/>
          <a:ln/>
        </p:spPr>
        <p:txBody>
          <a:bodyPr/>
          <a:lstStyle/>
          <a:p>
            <a:pPr eaLnBrk="0" hangingPunct="0"/>
            <a:r>
              <a:rPr lang="en-US" sz="3400" b="1">
                <a:solidFill>
                  <a:schemeClr val="accent2"/>
                </a:solidFill>
                <a:effectLst>
                  <a:outerShdw blurRad="38100" dist="38100" dir="2700000" algn="tl">
                    <a:srgbClr val="000000"/>
                  </a:outerShdw>
                </a:effectLst>
              </a:rPr>
              <a:t>Five Mechanisms of Microevolution</a:t>
            </a:r>
          </a:p>
        </p:txBody>
      </p:sp>
      <p:sp>
        <p:nvSpPr>
          <p:cNvPr id="40963" name="Rectangle 3"/>
          <p:cNvSpPr>
            <a:spLocks noGrp="1" noChangeArrowheads="1"/>
          </p:cNvSpPr>
          <p:nvPr>
            <p:ph type="body" idx="1"/>
          </p:nvPr>
        </p:nvSpPr>
        <p:spPr>
          <a:xfrm>
            <a:off x="-24384" y="1524000"/>
            <a:ext cx="8229600" cy="4525963"/>
          </a:xfrm>
          <a:noFill/>
          <a:ln/>
        </p:spPr>
        <p:txBody>
          <a:bodyPr/>
          <a:lstStyle/>
          <a:p>
            <a:pPr eaLnBrk="0" hangingPunct="0">
              <a:buFontTx/>
              <a:buNone/>
            </a:pPr>
            <a:r>
              <a:rPr lang="en-US" b="1" dirty="0">
                <a:solidFill>
                  <a:srgbClr val="006600"/>
                </a:solidFill>
                <a:effectLst>
                  <a:outerShdw blurRad="38100" dist="38100" dir="2700000" algn="tl">
                    <a:srgbClr val="000000"/>
                  </a:outerShdw>
                </a:effectLst>
              </a:rPr>
              <a:t>1.  Genetic drift:</a:t>
            </a:r>
          </a:p>
          <a:p>
            <a:pPr eaLnBrk="0" hangingPunct="0">
              <a:buFontTx/>
              <a:buNone/>
            </a:pPr>
            <a:r>
              <a:rPr lang="en-US" b="1" dirty="0">
                <a:solidFill>
                  <a:srgbClr val="006600"/>
                </a:solidFill>
                <a:effectLst>
                  <a:outerShdw blurRad="38100" dist="38100" dir="2700000" algn="tl">
                    <a:srgbClr val="000000"/>
                  </a:outerShdw>
                </a:effectLst>
              </a:rPr>
              <a:t>	</a:t>
            </a:r>
            <a:r>
              <a:rPr lang="en-US" sz="3100" b="1" dirty="0">
                <a:solidFill>
                  <a:srgbClr val="006600"/>
                </a:solidFill>
                <a:effectLst>
                  <a:outerShdw blurRad="38100" dist="38100" dir="2700000" algn="tl">
                    <a:srgbClr val="000000"/>
                  </a:outerShdw>
                </a:effectLst>
              </a:rPr>
              <a:t>	Change in the gene pool of a small 	population due to chance.</a:t>
            </a:r>
          </a:p>
          <a:p>
            <a:pPr eaLnBrk="0" hangingPunct="0">
              <a:buFontTx/>
              <a:buNone/>
            </a:pPr>
            <a:endParaRPr lang="en-US" dirty="0"/>
          </a:p>
          <a:p>
            <a:pPr eaLnBrk="0" hangingPunct="0"/>
            <a:r>
              <a:rPr lang="en-US" b="1" dirty="0">
                <a:solidFill>
                  <a:srgbClr val="CC0000"/>
                </a:solidFill>
                <a:effectLst>
                  <a:outerShdw blurRad="38100" dist="38100" dir="2700000" algn="tl">
                    <a:srgbClr val="000000"/>
                  </a:outerShdw>
                </a:effectLst>
              </a:rPr>
              <a:t>Two examples:</a:t>
            </a:r>
          </a:p>
          <a:p>
            <a:pPr eaLnBrk="0" hangingPunct="0">
              <a:buFontTx/>
              <a:buNone/>
            </a:pPr>
            <a:r>
              <a:rPr lang="en-US" b="1" dirty="0">
                <a:solidFill>
                  <a:schemeClr val="accent2"/>
                </a:solidFill>
                <a:effectLst>
                  <a:outerShdw blurRad="38100" dist="38100" dir="2700000" algn="tl">
                    <a:srgbClr val="000000"/>
                  </a:outerShdw>
                </a:effectLst>
              </a:rPr>
              <a:t>	a.  Bottleneck effect</a:t>
            </a:r>
          </a:p>
          <a:p>
            <a:pPr eaLnBrk="0" hangingPunct="0">
              <a:buFontTx/>
              <a:buNone/>
            </a:pPr>
            <a:r>
              <a:rPr lang="en-US" b="1" dirty="0">
                <a:solidFill>
                  <a:schemeClr val="accent2"/>
                </a:solidFill>
                <a:effectLst>
                  <a:outerShdw blurRad="38100" dist="38100" dir="2700000" algn="tl">
                    <a:srgbClr val="000000"/>
                  </a:outerShdw>
                </a:effectLst>
              </a:rPr>
              <a:t>	b.  Founder effect</a:t>
            </a:r>
          </a:p>
        </p:txBody>
      </p:sp>
      <p:pic>
        <p:nvPicPr>
          <p:cNvPr id="9218" name="Picture 2" descr="http://upload.wikimedia.org/wikipedia/commons/thumb/6/67/Population_bottleneck.jpg/350px-Population_bottleneck.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62665" y="3429001"/>
            <a:ext cx="5150856" cy="3429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31149672"/>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0962">
                                            <p:txEl>
                                              <p:pRg st="0" end="0"/>
                                            </p:txEl>
                                          </p:spTgt>
                                        </p:tgtEl>
                                        <p:attrNameLst>
                                          <p:attrName>style.visibility</p:attrName>
                                        </p:attrNameLst>
                                      </p:cBhvr>
                                      <p:to>
                                        <p:strVal val="visible"/>
                                      </p:to>
                                    </p:set>
                                    <p:animEffect transition="in" filter="wipe(left)">
                                      <p:cBhvr>
                                        <p:cTn id="7" dur="500"/>
                                        <p:tgtEl>
                                          <p:spTgt spid="40962">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40963">
                                            <p:txEl>
                                              <p:pRg st="0" end="0"/>
                                            </p:txEl>
                                          </p:spTgt>
                                        </p:tgtEl>
                                        <p:attrNameLst>
                                          <p:attrName>style.visibility</p:attrName>
                                        </p:attrNameLst>
                                      </p:cBhvr>
                                      <p:to>
                                        <p:strVal val="visible"/>
                                      </p:to>
                                    </p:set>
                                    <p:animEffect transition="in" filter="wipe(left)">
                                      <p:cBhvr>
                                        <p:cTn id="12" dur="500"/>
                                        <p:tgtEl>
                                          <p:spTgt spid="40963">
                                            <p:txEl>
                                              <p:pRg st="0" end="0"/>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40963">
                                            <p:txEl>
                                              <p:pRg st="1" end="1"/>
                                            </p:txEl>
                                          </p:spTgt>
                                        </p:tgtEl>
                                        <p:attrNameLst>
                                          <p:attrName>style.visibility</p:attrName>
                                        </p:attrNameLst>
                                      </p:cBhvr>
                                      <p:to>
                                        <p:strVal val="visible"/>
                                      </p:to>
                                    </p:set>
                                    <p:animEffect transition="in" filter="wipe(left)">
                                      <p:cBhvr>
                                        <p:cTn id="17" dur="500"/>
                                        <p:tgtEl>
                                          <p:spTgt spid="40963">
                                            <p:txEl>
                                              <p:pRg st="1" end="1"/>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40963">
                                            <p:txEl>
                                              <p:pRg st="3" end="3"/>
                                            </p:txEl>
                                          </p:spTgt>
                                        </p:tgtEl>
                                        <p:attrNameLst>
                                          <p:attrName>style.visibility</p:attrName>
                                        </p:attrNameLst>
                                      </p:cBhvr>
                                      <p:to>
                                        <p:strVal val="visible"/>
                                      </p:to>
                                    </p:set>
                                    <p:animEffect transition="in" filter="wipe(left)">
                                      <p:cBhvr>
                                        <p:cTn id="22" dur="500"/>
                                        <p:tgtEl>
                                          <p:spTgt spid="40963">
                                            <p:txEl>
                                              <p:pRg st="3" end="3"/>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40963">
                                            <p:txEl>
                                              <p:pRg st="4" end="4"/>
                                            </p:txEl>
                                          </p:spTgt>
                                        </p:tgtEl>
                                        <p:attrNameLst>
                                          <p:attrName>style.visibility</p:attrName>
                                        </p:attrNameLst>
                                      </p:cBhvr>
                                      <p:to>
                                        <p:strVal val="visible"/>
                                      </p:to>
                                    </p:set>
                                    <p:animEffect transition="in" filter="wipe(left)">
                                      <p:cBhvr>
                                        <p:cTn id="27" dur="500"/>
                                        <p:tgtEl>
                                          <p:spTgt spid="40963">
                                            <p:txEl>
                                              <p:pRg st="4" end="4"/>
                                            </p:txEl>
                                          </p:spTgt>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40963">
                                            <p:txEl>
                                              <p:pRg st="5" end="5"/>
                                            </p:txEl>
                                          </p:spTgt>
                                        </p:tgtEl>
                                        <p:attrNameLst>
                                          <p:attrName>style.visibility</p:attrName>
                                        </p:attrNameLst>
                                      </p:cBhvr>
                                      <p:to>
                                        <p:strVal val="visible"/>
                                      </p:to>
                                    </p:set>
                                    <p:animEffect transition="in" filter="wipe(left)">
                                      <p:cBhvr>
                                        <p:cTn id="32" dur="500"/>
                                        <p:tgtEl>
                                          <p:spTgt spid="4096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62" grpId="0" build="p" autoUpdateAnimBg="0"/>
      <p:bldP spid="40963" grpId="0" build="p" autoUpdateAnimBg="0"/>
    </p:bldLst>
  </p:timing>
</p:sld>
</file>

<file path=ppt/slides/slide2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3010" name="Rectangle 2"/>
          <p:cNvSpPr>
            <a:spLocks noGrp="1" noChangeArrowheads="1"/>
          </p:cNvSpPr>
          <p:nvPr>
            <p:ph type="title"/>
          </p:nvPr>
        </p:nvSpPr>
        <p:spPr>
          <a:noFill/>
          <a:ln/>
        </p:spPr>
        <p:txBody>
          <a:bodyPr/>
          <a:lstStyle/>
          <a:p>
            <a:pPr eaLnBrk="0" hangingPunct="0"/>
            <a:r>
              <a:rPr lang="en-US" b="1">
                <a:solidFill>
                  <a:schemeClr val="accent2"/>
                </a:solidFill>
                <a:effectLst>
                  <a:outerShdw blurRad="38100" dist="38100" dir="2700000" algn="tl">
                    <a:srgbClr val="000000"/>
                  </a:outerShdw>
                </a:effectLst>
              </a:rPr>
              <a:t>a.  Bottleneck Effect</a:t>
            </a:r>
          </a:p>
        </p:txBody>
      </p:sp>
      <p:sp>
        <p:nvSpPr>
          <p:cNvPr id="43011" name="Rectangle 3"/>
          <p:cNvSpPr>
            <a:spLocks noGrp="1" noChangeArrowheads="1"/>
          </p:cNvSpPr>
          <p:nvPr>
            <p:ph type="body" idx="1"/>
          </p:nvPr>
        </p:nvSpPr>
        <p:spPr>
          <a:xfrm>
            <a:off x="457200" y="1981200"/>
            <a:ext cx="8382000" cy="4114800"/>
          </a:xfrm>
          <a:noFill/>
          <a:ln/>
        </p:spPr>
        <p:txBody>
          <a:bodyPr/>
          <a:lstStyle/>
          <a:p>
            <a:pPr eaLnBrk="0" hangingPunct="0"/>
            <a:r>
              <a:rPr lang="en-US" sz="2800" b="1">
                <a:solidFill>
                  <a:srgbClr val="006600"/>
                </a:solidFill>
                <a:effectLst>
                  <a:outerShdw blurRad="38100" dist="38100" dir="2700000" algn="tl">
                    <a:srgbClr val="000000"/>
                  </a:outerShdw>
                </a:effectLst>
              </a:rPr>
              <a:t>Genetic drift</a:t>
            </a:r>
            <a:r>
              <a:rPr lang="en-US" sz="2800"/>
              <a:t> (reduction of alleles in a population) resulting from a </a:t>
            </a:r>
            <a:r>
              <a:rPr lang="en-US" sz="2800" b="1">
                <a:solidFill>
                  <a:schemeClr val="accent2"/>
                </a:solidFill>
                <a:effectLst>
                  <a:outerShdw blurRad="38100" dist="38100" dir="2700000" algn="tl">
                    <a:srgbClr val="000000"/>
                  </a:outerShdw>
                </a:effectLst>
              </a:rPr>
              <a:t>disaster</a:t>
            </a:r>
            <a:r>
              <a:rPr lang="en-US" sz="2800"/>
              <a:t> that drastically </a:t>
            </a:r>
            <a:r>
              <a:rPr lang="en-US" sz="2800" b="1">
                <a:solidFill>
                  <a:srgbClr val="333399"/>
                </a:solidFill>
                <a:effectLst>
                  <a:outerShdw blurRad="38100" dist="38100" dir="2700000" algn="tl">
                    <a:srgbClr val="000000"/>
                  </a:outerShdw>
                </a:effectLst>
              </a:rPr>
              <a:t>reduces population size</a:t>
            </a:r>
            <a:r>
              <a:rPr lang="en-US" sz="2800"/>
              <a:t>.</a:t>
            </a:r>
          </a:p>
          <a:p>
            <a:pPr eaLnBrk="0" hangingPunct="0">
              <a:lnSpc>
                <a:spcPct val="80000"/>
              </a:lnSpc>
              <a:buFontTx/>
              <a:buNone/>
            </a:pPr>
            <a:endParaRPr lang="en-US" sz="2800"/>
          </a:p>
          <a:p>
            <a:pPr eaLnBrk="0" hangingPunct="0"/>
            <a:r>
              <a:rPr lang="en-US" sz="2800" b="1">
                <a:solidFill>
                  <a:srgbClr val="CC0000"/>
                </a:solidFill>
                <a:effectLst>
                  <a:outerShdw blurRad="38100" dist="38100" dir="2700000" algn="tl">
                    <a:srgbClr val="000000"/>
                  </a:outerShdw>
                </a:effectLst>
              </a:rPr>
              <a:t>Examples:</a:t>
            </a:r>
          </a:p>
          <a:p>
            <a:pPr eaLnBrk="0" hangingPunct="0">
              <a:buFontTx/>
              <a:buNone/>
            </a:pPr>
            <a:r>
              <a:rPr lang="en-US" sz="2800" b="1">
                <a:solidFill>
                  <a:srgbClr val="660066"/>
                </a:solidFill>
                <a:effectLst>
                  <a:outerShdw blurRad="38100" dist="38100" dir="2700000" algn="tl">
                    <a:srgbClr val="000000"/>
                  </a:outerShdw>
                </a:effectLst>
              </a:rPr>
              <a:t>	1.	Earthquakes</a:t>
            </a:r>
          </a:p>
          <a:p>
            <a:pPr eaLnBrk="0" hangingPunct="0">
              <a:buFontTx/>
              <a:buNone/>
            </a:pPr>
            <a:r>
              <a:rPr lang="en-US" sz="2800" b="1">
                <a:solidFill>
                  <a:srgbClr val="660066"/>
                </a:solidFill>
                <a:effectLst>
                  <a:outerShdw blurRad="38100" dist="38100" dir="2700000" algn="tl">
                    <a:srgbClr val="000000"/>
                  </a:outerShdw>
                </a:effectLst>
              </a:rPr>
              <a:t>	2.	Volcano’s</a:t>
            </a:r>
          </a:p>
        </p:txBody>
      </p:sp>
    </p:spTree>
    <p:extLst>
      <p:ext uri="{BB962C8B-B14F-4D97-AF65-F5344CB8AC3E}">
        <p14:creationId xmlns:p14="http://schemas.microsoft.com/office/powerpoint/2010/main" val="3393844294"/>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3010">
                                            <p:txEl>
                                              <p:pRg st="0" end="0"/>
                                            </p:txEl>
                                          </p:spTgt>
                                        </p:tgtEl>
                                        <p:attrNameLst>
                                          <p:attrName>style.visibility</p:attrName>
                                        </p:attrNameLst>
                                      </p:cBhvr>
                                      <p:to>
                                        <p:strVal val="visible"/>
                                      </p:to>
                                    </p:set>
                                    <p:animEffect transition="in" filter="wipe(left)">
                                      <p:cBhvr>
                                        <p:cTn id="7" dur="500"/>
                                        <p:tgtEl>
                                          <p:spTgt spid="43010">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43011">
                                            <p:txEl>
                                              <p:pRg st="0" end="0"/>
                                            </p:txEl>
                                          </p:spTgt>
                                        </p:tgtEl>
                                        <p:attrNameLst>
                                          <p:attrName>style.visibility</p:attrName>
                                        </p:attrNameLst>
                                      </p:cBhvr>
                                      <p:to>
                                        <p:strVal val="visible"/>
                                      </p:to>
                                    </p:set>
                                    <p:animEffect transition="in" filter="wipe(left)">
                                      <p:cBhvr>
                                        <p:cTn id="12" dur="500"/>
                                        <p:tgtEl>
                                          <p:spTgt spid="43011">
                                            <p:txEl>
                                              <p:pRg st="0" end="0"/>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43011">
                                            <p:txEl>
                                              <p:pRg st="2" end="2"/>
                                            </p:txEl>
                                          </p:spTgt>
                                        </p:tgtEl>
                                        <p:attrNameLst>
                                          <p:attrName>style.visibility</p:attrName>
                                        </p:attrNameLst>
                                      </p:cBhvr>
                                      <p:to>
                                        <p:strVal val="visible"/>
                                      </p:to>
                                    </p:set>
                                    <p:animEffect transition="in" filter="wipe(left)">
                                      <p:cBhvr>
                                        <p:cTn id="17" dur="500"/>
                                        <p:tgtEl>
                                          <p:spTgt spid="43011">
                                            <p:txEl>
                                              <p:pRg st="2" end="2"/>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43011">
                                            <p:txEl>
                                              <p:pRg st="3" end="3"/>
                                            </p:txEl>
                                          </p:spTgt>
                                        </p:tgtEl>
                                        <p:attrNameLst>
                                          <p:attrName>style.visibility</p:attrName>
                                        </p:attrNameLst>
                                      </p:cBhvr>
                                      <p:to>
                                        <p:strVal val="visible"/>
                                      </p:to>
                                    </p:set>
                                    <p:animEffect transition="in" filter="wipe(left)">
                                      <p:cBhvr>
                                        <p:cTn id="22" dur="500"/>
                                        <p:tgtEl>
                                          <p:spTgt spid="43011">
                                            <p:txEl>
                                              <p:pRg st="3" end="3"/>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43011">
                                            <p:txEl>
                                              <p:pRg st="4" end="4"/>
                                            </p:txEl>
                                          </p:spTgt>
                                        </p:tgtEl>
                                        <p:attrNameLst>
                                          <p:attrName>style.visibility</p:attrName>
                                        </p:attrNameLst>
                                      </p:cBhvr>
                                      <p:to>
                                        <p:strVal val="visible"/>
                                      </p:to>
                                    </p:set>
                                    <p:animEffect transition="in" filter="wipe(left)">
                                      <p:cBhvr>
                                        <p:cTn id="27" dur="500"/>
                                        <p:tgtEl>
                                          <p:spTgt spid="43011">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010" grpId="0" build="p" autoUpdateAnimBg="0"/>
      <p:bldP spid="43011" grpId="0" build="p" autoUpdateAnimBg="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457200"/>
            <a:ext cx="7772400" cy="1143000"/>
          </a:xfrm>
        </p:spPr>
        <p:txBody>
          <a:bodyPr/>
          <a:lstStyle/>
          <a:p>
            <a:r>
              <a:rPr lang="en-US" dirty="0" smtClean="0"/>
              <a:t>Analogous Structures</a:t>
            </a:r>
            <a:endParaRPr lang="en-US" dirty="0"/>
          </a:p>
        </p:txBody>
      </p:sp>
      <p:sp>
        <p:nvSpPr>
          <p:cNvPr id="3" name="Text Placeholder 2"/>
          <p:cNvSpPr>
            <a:spLocks noGrp="1"/>
          </p:cNvSpPr>
          <p:nvPr>
            <p:ph type="body" sz="half" idx="1"/>
          </p:nvPr>
        </p:nvSpPr>
        <p:spPr>
          <a:xfrm>
            <a:off x="457200" y="1897138"/>
            <a:ext cx="3810000" cy="4454525"/>
          </a:xfrm>
        </p:spPr>
        <p:txBody>
          <a:bodyPr>
            <a:normAutofit fontScale="92500"/>
          </a:bodyPr>
          <a:lstStyle/>
          <a:p>
            <a:r>
              <a:rPr lang="en-US" dirty="0"/>
              <a:t>Body part in different species that is similar in function but not in </a:t>
            </a:r>
            <a:r>
              <a:rPr lang="en-US" dirty="0" smtClean="0"/>
              <a:t>structure</a:t>
            </a:r>
          </a:p>
          <a:p>
            <a:r>
              <a:rPr lang="en-US" dirty="0" smtClean="0"/>
              <a:t> </a:t>
            </a:r>
            <a:r>
              <a:rPr lang="en-US" dirty="0"/>
              <a:t>that evolved in response to a similar environmental challenge</a:t>
            </a:r>
          </a:p>
        </p:txBody>
      </p:sp>
      <p:sp>
        <p:nvSpPr>
          <p:cNvPr id="4" name="Content Placeholder 3"/>
          <p:cNvSpPr>
            <a:spLocks noGrp="1"/>
          </p:cNvSpPr>
          <p:nvPr>
            <p:ph sz="half" idx="2"/>
          </p:nvPr>
        </p:nvSpPr>
        <p:spPr/>
        <p:txBody>
          <a:bodyPr/>
          <a:lstStyle/>
          <a:p>
            <a:endParaRPr lang="en-US"/>
          </a:p>
        </p:txBody>
      </p:sp>
      <p:pic>
        <p:nvPicPr>
          <p:cNvPr id="5122" name="Picture 2" descr="http://buffonescience9.wikispaces.com/file/view/convergence4.jpg/200479896/603x797/convergence4.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72000" y="1524000"/>
            <a:ext cx="3866322" cy="496086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15425707"/>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2" name="Picture 4" descr="http://science.nayland.school.nz/graemeb/images/2006pics/biology2006/evolution/Bottleneck.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4171372" cy="3276423"/>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2" descr="http://virtuallaboratory.colorado.edu/BioFun-Support/AllGraphics/bottleneck.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19934" y="1"/>
            <a:ext cx="4760684" cy="2743199"/>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81000" y="3217544"/>
            <a:ext cx="8268855" cy="36668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048348790"/>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5058" name="Rectangle 2"/>
          <p:cNvSpPr>
            <a:spLocks noGrp="1" noChangeArrowheads="1"/>
          </p:cNvSpPr>
          <p:nvPr>
            <p:ph type="title"/>
          </p:nvPr>
        </p:nvSpPr>
        <p:spPr>
          <a:noFill/>
          <a:ln/>
        </p:spPr>
        <p:txBody>
          <a:bodyPr/>
          <a:lstStyle/>
          <a:p>
            <a:pPr eaLnBrk="0" hangingPunct="0"/>
            <a:r>
              <a:rPr lang="en-US" b="1">
                <a:solidFill>
                  <a:schemeClr val="accent2"/>
                </a:solidFill>
                <a:effectLst>
                  <a:outerShdw blurRad="38100" dist="38100" dir="2700000" algn="tl">
                    <a:srgbClr val="000000"/>
                  </a:outerShdw>
                </a:effectLst>
              </a:rPr>
              <a:t>b.  Founder Effect</a:t>
            </a:r>
          </a:p>
        </p:txBody>
      </p:sp>
      <p:sp>
        <p:nvSpPr>
          <p:cNvPr id="45059" name="Rectangle 3"/>
          <p:cNvSpPr>
            <a:spLocks noGrp="1" noChangeArrowheads="1"/>
          </p:cNvSpPr>
          <p:nvPr>
            <p:ph type="body" idx="1"/>
          </p:nvPr>
        </p:nvSpPr>
        <p:spPr>
          <a:noFill/>
          <a:ln/>
        </p:spPr>
        <p:txBody>
          <a:bodyPr/>
          <a:lstStyle/>
          <a:p>
            <a:pPr eaLnBrk="0" hangingPunct="0"/>
            <a:r>
              <a:rPr lang="en-US" sz="2800" b="1">
                <a:solidFill>
                  <a:srgbClr val="006600"/>
                </a:solidFill>
                <a:effectLst>
                  <a:outerShdw blurRad="38100" dist="38100" dir="2700000" algn="tl">
                    <a:srgbClr val="000000"/>
                  </a:outerShdw>
                </a:effectLst>
              </a:rPr>
              <a:t>Genetic drift</a:t>
            </a:r>
            <a:r>
              <a:rPr lang="en-US" sz="2800"/>
              <a:t> resulting from the </a:t>
            </a:r>
            <a:r>
              <a:rPr lang="en-US" sz="2800" b="1">
                <a:solidFill>
                  <a:srgbClr val="333399"/>
                </a:solidFill>
                <a:effectLst>
                  <a:outerShdw blurRad="38100" dist="38100" dir="2700000" algn="tl">
                    <a:srgbClr val="000000"/>
                  </a:outerShdw>
                </a:effectLst>
              </a:rPr>
              <a:t>colonization</a:t>
            </a:r>
            <a:r>
              <a:rPr lang="en-US" sz="2800"/>
              <a:t> of a new location by a small number of individuals.</a:t>
            </a:r>
          </a:p>
          <a:p>
            <a:pPr eaLnBrk="0" hangingPunct="0">
              <a:lnSpc>
                <a:spcPct val="70000"/>
              </a:lnSpc>
              <a:buFontTx/>
              <a:buNone/>
            </a:pPr>
            <a:endParaRPr lang="en-US" sz="2800"/>
          </a:p>
          <a:p>
            <a:pPr eaLnBrk="0" hangingPunct="0"/>
            <a:r>
              <a:rPr lang="en-US" sz="2800"/>
              <a:t>Results in </a:t>
            </a:r>
            <a:r>
              <a:rPr lang="en-US" sz="2800" b="1">
                <a:solidFill>
                  <a:schemeClr val="accent2"/>
                </a:solidFill>
                <a:effectLst>
                  <a:outerShdw blurRad="38100" dist="38100" dir="2700000" algn="tl">
                    <a:srgbClr val="000000"/>
                  </a:outerShdw>
                </a:effectLst>
              </a:rPr>
              <a:t>random change</a:t>
            </a:r>
            <a:r>
              <a:rPr lang="en-US" sz="2800"/>
              <a:t> of the gene pool.</a:t>
            </a:r>
          </a:p>
          <a:p>
            <a:pPr eaLnBrk="0" hangingPunct="0">
              <a:lnSpc>
                <a:spcPct val="80000"/>
              </a:lnSpc>
              <a:buFontTx/>
              <a:buNone/>
            </a:pPr>
            <a:endParaRPr lang="en-US" sz="2800"/>
          </a:p>
          <a:p>
            <a:pPr eaLnBrk="0" hangingPunct="0"/>
            <a:r>
              <a:rPr lang="en-US" sz="2800" b="1">
                <a:solidFill>
                  <a:srgbClr val="CC0000"/>
                </a:solidFill>
                <a:effectLst>
                  <a:outerShdw blurRad="38100" dist="38100" dir="2700000" algn="tl">
                    <a:srgbClr val="000000"/>
                  </a:outerShdw>
                </a:effectLst>
              </a:rPr>
              <a:t>Example:</a:t>
            </a:r>
          </a:p>
          <a:p>
            <a:pPr eaLnBrk="0" hangingPunct="0">
              <a:buFontTx/>
              <a:buNone/>
            </a:pPr>
            <a:r>
              <a:rPr lang="en-US" sz="2800" b="1">
                <a:solidFill>
                  <a:srgbClr val="660066"/>
                </a:solidFill>
                <a:effectLst>
                  <a:outerShdw blurRad="38100" dist="38100" dir="2700000" algn="tl">
                    <a:srgbClr val="000000"/>
                  </a:outerShdw>
                </a:effectLst>
              </a:rPr>
              <a:t>	1.	Islands (first Darwin finch)</a:t>
            </a:r>
          </a:p>
        </p:txBody>
      </p:sp>
    </p:spTree>
    <p:extLst>
      <p:ext uri="{BB962C8B-B14F-4D97-AF65-F5344CB8AC3E}">
        <p14:creationId xmlns:p14="http://schemas.microsoft.com/office/powerpoint/2010/main" val="2322729664"/>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5058">
                                            <p:txEl>
                                              <p:pRg st="0" end="0"/>
                                            </p:txEl>
                                          </p:spTgt>
                                        </p:tgtEl>
                                        <p:attrNameLst>
                                          <p:attrName>style.visibility</p:attrName>
                                        </p:attrNameLst>
                                      </p:cBhvr>
                                      <p:to>
                                        <p:strVal val="visible"/>
                                      </p:to>
                                    </p:set>
                                    <p:animEffect transition="in" filter="wipe(left)">
                                      <p:cBhvr>
                                        <p:cTn id="7" dur="500"/>
                                        <p:tgtEl>
                                          <p:spTgt spid="45058">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45059">
                                            <p:txEl>
                                              <p:pRg st="0" end="0"/>
                                            </p:txEl>
                                          </p:spTgt>
                                        </p:tgtEl>
                                        <p:attrNameLst>
                                          <p:attrName>style.visibility</p:attrName>
                                        </p:attrNameLst>
                                      </p:cBhvr>
                                      <p:to>
                                        <p:strVal val="visible"/>
                                      </p:to>
                                    </p:set>
                                    <p:animEffect transition="in" filter="wipe(left)">
                                      <p:cBhvr>
                                        <p:cTn id="12" dur="500"/>
                                        <p:tgtEl>
                                          <p:spTgt spid="45059">
                                            <p:txEl>
                                              <p:pRg st="0" end="0"/>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45059">
                                            <p:txEl>
                                              <p:pRg st="2" end="2"/>
                                            </p:txEl>
                                          </p:spTgt>
                                        </p:tgtEl>
                                        <p:attrNameLst>
                                          <p:attrName>style.visibility</p:attrName>
                                        </p:attrNameLst>
                                      </p:cBhvr>
                                      <p:to>
                                        <p:strVal val="visible"/>
                                      </p:to>
                                    </p:set>
                                    <p:animEffect transition="in" filter="wipe(left)">
                                      <p:cBhvr>
                                        <p:cTn id="17" dur="500"/>
                                        <p:tgtEl>
                                          <p:spTgt spid="45059">
                                            <p:txEl>
                                              <p:pRg st="2" end="2"/>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45059">
                                            <p:txEl>
                                              <p:pRg st="4" end="4"/>
                                            </p:txEl>
                                          </p:spTgt>
                                        </p:tgtEl>
                                        <p:attrNameLst>
                                          <p:attrName>style.visibility</p:attrName>
                                        </p:attrNameLst>
                                      </p:cBhvr>
                                      <p:to>
                                        <p:strVal val="visible"/>
                                      </p:to>
                                    </p:set>
                                    <p:animEffect transition="in" filter="wipe(left)">
                                      <p:cBhvr>
                                        <p:cTn id="22" dur="500"/>
                                        <p:tgtEl>
                                          <p:spTgt spid="45059">
                                            <p:txEl>
                                              <p:pRg st="4" end="4"/>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45059">
                                            <p:txEl>
                                              <p:pRg st="5" end="5"/>
                                            </p:txEl>
                                          </p:spTgt>
                                        </p:tgtEl>
                                        <p:attrNameLst>
                                          <p:attrName>style.visibility</p:attrName>
                                        </p:attrNameLst>
                                      </p:cBhvr>
                                      <p:to>
                                        <p:strVal val="visible"/>
                                      </p:to>
                                    </p:set>
                                    <p:animEffect transition="in" filter="wipe(left)">
                                      <p:cBhvr>
                                        <p:cTn id="27" dur="500"/>
                                        <p:tgtEl>
                                          <p:spTgt spid="45059">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058" grpId="0" build="p" autoUpdateAnimBg="0"/>
      <p:bldP spid="45059" grpId="0" build="p" autoUpdateAnimBg="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www.biozone.co.nz/images/p-presmedia/P-EVO/P-Pop-Genetics/PG.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1000" y="304800"/>
            <a:ext cx="7772400" cy="581766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13572443"/>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http://2.bp.blogspot.com/__A5kKBJOriY/S5PhOm2eIXI/AAAAAAAAAFM/DLkFKq6qm_M/s320/micro_mech_4.gif"/>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8600" y="304800"/>
            <a:ext cx="8382000" cy="4191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89546948"/>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ChangeArrowheads="1"/>
          </p:cNvSpPr>
          <p:nvPr>
            <p:ph type="title"/>
          </p:nvPr>
        </p:nvSpPr>
        <p:spPr/>
        <p:txBody>
          <a:bodyPr/>
          <a:lstStyle/>
          <a:p>
            <a:pPr eaLnBrk="1" hangingPunct="1"/>
            <a:r>
              <a:rPr lang="en-US" smtClean="0">
                <a:solidFill>
                  <a:srgbClr val="ECCA22"/>
                </a:solidFill>
              </a:rPr>
              <a:t>The Speed of Evolution</a:t>
            </a:r>
          </a:p>
        </p:txBody>
      </p:sp>
      <p:sp>
        <p:nvSpPr>
          <p:cNvPr id="31747" name="Rectangle 3"/>
          <p:cNvSpPr>
            <a:spLocks noGrp="1" noChangeArrowheads="1"/>
          </p:cNvSpPr>
          <p:nvPr>
            <p:ph type="body" sz="half" idx="1"/>
          </p:nvPr>
        </p:nvSpPr>
        <p:spPr/>
        <p:txBody>
          <a:bodyPr/>
          <a:lstStyle/>
          <a:p>
            <a:pPr eaLnBrk="1" hangingPunct="1">
              <a:lnSpc>
                <a:spcPct val="90000"/>
              </a:lnSpc>
              <a:spcAft>
                <a:spcPct val="20000"/>
              </a:spcAft>
            </a:pPr>
            <a:r>
              <a:rPr lang="en-US" sz="2000" smtClean="0"/>
              <a:t>Many scientists hypothesize that evolution occurs slowly, perhaps over tens or hundreds of millions of years. </a:t>
            </a:r>
          </a:p>
          <a:p>
            <a:pPr eaLnBrk="1" hangingPunct="1">
              <a:lnSpc>
                <a:spcPct val="90000"/>
              </a:lnSpc>
              <a:spcAft>
                <a:spcPct val="20000"/>
              </a:spcAft>
            </a:pPr>
            <a:r>
              <a:rPr lang="en-US" sz="2000" smtClean="0"/>
              <a:t>Other scientists hypothesize that evolution can occur quickly. </a:t>
            </a:r>
          </a:p>
          <a:p>
            <a:pPr eaLnBrk="1" hangingPunct="1">
              <a:lnSpc>
                <a:spcPct val="90000"/>
              </a:lnSpc>
              <a:spcAft>
                <a:spcPct val="20000"/>
              </a:spcAft>
            </a:pPr>
            <a:r>
              <a:rPr lang="en-US" sz="2000" smtClean="0"/>
              <a:t>Most scientists agree that evidence supports both of these models.</a:t>
            </a:r>
          </a:p>
          <a:p>
            <a:pPr eaLnBrk="1" hangingPunct="1">
              <a:lnSpc>
                <a:spcPct val="90000"/>
              </a:lnSpc>
            </a:pPr>
            <a:endParaRPr lang="en-US" sz="2000" smtClean="0"/>
          </a:p>
        </p:txBody>
      </p:sp>
      <p:sp>
        <p:nvSpPr>
          <p:cNvPr id="31748" name="Rectangle 4"/>
          <p:cNvSpPr>
            <a:spLocks noGrp="1" noChangeArrowheads="1"/>
          </p:cNvSpPr>
          <p:nvPr>
            <p:ph type="body" sz="half" idx="2"/>
          </p:nvPr>
        </p:nvSpPr>
        <p:spPr/>
        <p:txBody>
          <a:bodyPr/>
          <a:lstStyle/>
          <a:p>
            <a:pPr eaLnBrk="1" hangingPunct="1"/>
            <a:r>
              <a:rPr lang="en-US" sz="2000" smtClean="0"/>
              <a:t>Tuatara is undergoing mutations faster than any other known species</a:t>
            </a:r>
          </a:p>
        </p:txBody>
      </p:sp>
      <p:pic>
        <p:nvPicPr>
          <p:cNvPr id="31749" name="Picture 6" descr="iguana_marine_galapagos_islands"/>
          <p:cNvPicPr>
            <a:picLocks noChangeAspect="1" noChangeArrowheads="1"/>
          </p:cNvPicPr>
          <p:nvPr/>
        </p:nvPicPr>
        <p:blipFill>
          <a:blip r:embed="rId3">
            <a:lum bright="-28000" contrast="20000"/>
            <a:extLst>
              <a:ext uri="{28A0092B-C50C-407E-A947-70E740481C1C}">
                <a14:useLocalDpi xmlns:a14="http://schemas.microsoft.com/office/drawing/2010/main" val="0"/>
              </a:ext>
            </a:extLst>
          </a:blip>
          <a:srcRect/>
          <a:stretch>
            <a:fillRect/>
          </a:stretch>
        </p:blipFill>
        <p:spPr bwMode="auto">
          <a:xfrm>
            <a:off x="4724400" y="2667000"/>
            <a:ext cx="3952875" cy="3619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53652426"/>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75778" name="Rectangle 2"/>
          <p:cNvSpPr>
            <a:spLocks noGrp="1" noChangeArrowheads="1"/>
          </p:cNvSpPr>
          <p:nvPr>
            <p:ph type="title"/>
          </p:nvPr>
        </p:nvSpPr>
        <p:spPr>
          <a:noFill/>
          <a:ln/>
        </p:spPr>
        <p:txBody>
          <a:bodyPr/>
          <a:lstStyle/>
          <a:p>
            <a:r>
              <a:rPr lang="en-US" b="1">
                <a:solidFill>
                  <a:srgbClr val="333399"/>
                </a:solidFill>
                <a:effectLst>
                  <a:outerShdw blurRad="38100" dist="38100" dir="2700000" algn="tl">
                    <a:srgbClr val="000000"/>
                  </a:outerShdw>
                </a:effectLst>
              </a:rPr>
              <a:t>Interpretations of Speciation</a:t>
            </a:r>
          </a:p>
        </p:txBody>
      </p:sp>
      <p:sp>
        <p:nvSpPr>
          <p:cNvPr id="75779" name="Rectangle 3"/>
          <p:cNvSpPr>
            <a:spLocks noGrp="1" noChangeArrowheads="1"/>
          </p:cNvSpPr>
          <p:nvPr>
            <p:ph type="body" idx="1"/>
          </p:nvPr>
        </p:nvSpPr>
        <p:spPr>
          <a:noFill/>
          <a:ln/>
        </p:spPr>
        <p:txBody>
          <a:bodyPr/>
          <a:lstStyle/>
          <a:p>
            <a:r>
              <a:rPr lang="en-US" sz="2800" b="1">
                <a:solidFill>
                  <a:srgbClr val="CC0000"/>
                </a:solidFill>
                <a:effectLst>
                  <a:outerShdw blurRad="38100" dist="38100" dir="2700000" algn="tl">
                    <a:srgbClr val="000000"/>
                  </a:outerShdw>
                </a:effectLst>
              </a:rPr>
              <a:t>Two theories:</a:t>
            </a:r>
          </a:p>
          <a:p>
            <a:pPr>
              <a:buFontTx/>
              <a:buNone/>
            </a:pPr>
            <a:r>
              <a:rPr lang="en-US" sz="2800"/>
              <a:t>	</a:t>
            </a:r>
            <a:r>
              <a:rPr lang="en-US" sz="2800" b="1">
                <a:solidFill>
                  <a:srgbClr val="6600FF"/>
                </a:solidFill>
                <a:effectLst>
                  <a:outerShdw blurRad="38100" dist="38100" dir="2700000" algn="tl">
                    <a:srgbClr val="000000"/>
                  </a:outerShdw>
                </a:effectLst>
              </a:rPr>
              <a:t>1.	Gradualist Model (Neo-Darwinian):</a:t>
            </a:r>
          </a:p>
          <a:p>
            <a:pPr>
              <a:buFontTx/>
              <a:buNone/>
            </a:pPr>
            <a:r>
              <a:rPr lang="en-US" sz="2800"/>
              <a:t>		Slow changes in species overtime.</a:t>
            </a:r>
          </a:p>
          <a:p>
            <a:pPr>
              <a:lnSpc>
                <a:spcPct val="40000"/>
              </a:lnSpc>
              <a:buFontTx/>
              <a:buNone/>
            </a:pPr>
            <a:endParaRPr lang="en-US"/>
          </a:p>
          <a:p>
            <a:pPr>
              <a:buFontTx/>
              <a:buNone/>
            </a:pPr>
            <a:r>
              <a:rPr lang="en-US" sz="2800"/>
              <a:t>	</a:t>
            </a:r>
            <a:r>
              <a:rPr lang="en-US" sz="2800" b="1">
                <a:solidFill>
                  <a:srgbClr val="993366"/>
                </a:solidFill>
                <a:effectLst>
                  <a:outerShdw blurRad="38100" dist="38100" dir="2700000" algn="tl">
                    <a:srgbClr val="000000"/>
                  </a:outerShdw>
                </a:effectLst>
              </a:rPr>
              <a:t>2.	Punctuated Equilibrium:</a:t>
            </a:r>
          </a:p>
          <a:p>
            <a:pPr>
              <a:buFontTx/>
              <a:buNone/>
            </a:pPr>
            <a:r>
              <a:rPr lang="en-US" sz="2800"/>
              <a:t>		Evolution occurs in spurts of 	relatively 		rapid change.</a:t>
            </a:r>
          </a:p>
        </p:txBody>
      </p:sp>
    </p:spTree>
    <p:extLst>
      <p:ext uri="{BB962C8B-B14F-4D97-AF65-F5344CB8AC3E}">
        <p14:creationId xmlns:p14="http://schemas.microsoft.com/office/powerpoint/2010/main" val="4094571869"/>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75778">
                                            <p:txEl>
                                              <p:pRg st="0" end="0"/>
                                            </p:txEl>
                                          </p:spTgt>
                                        </p:tgtEl>
                                        <p:attrNameLst>
                                          <p:attrName>style.visibility</p:attrName>
                                        </p:attrNameLst>
                                      </p:cBhvr>
                                      <p:to>
                                        <p:strVal val="visible"/>
                                      </p:to>
                                    </p:set>
                                    <p:animEffect transition="in" filter="wipe(left)">
                                      <p:cBhvr>
                                        <p:cTn id="7" dur="500"/>
                                        <p:tgtEl>
                                          <p:spTgt spid="75778">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5779">
                                            <p:txEl>
                                              <p:pRg st="0" end="0"/>
                                            </p:txEl>
                                          </p:spTgt>
                                        </p:tgtEl>
                                        <p:attrNameLst>
                                          <p:attrName>style.visibility</p:attrName>
                                        </p:attrNameLst>
                                      </p:cBhvr>
                                      <p:to>
                                        <p:strVal val="visible"/>
                                      </p:to>
                                    </p:set>
                                    <p:animEffect transition="in" filter="wipe(left)">
                                      <p:cBhvr>
                                        <p:cTn id="12" dur="500"/>
                                        <p:tgtEl>
                                          <p:spTgt spid="75779">
                                            <p:txEl>
                                              <p:pRg st="0" end="0"/>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75779">
                                            <p:txEl>
                                              <p:pRg st="1" end="1"/>
                                            </p:txEl>
                                          </p:spTgt>
                                        </p:tgtEl>
                                        <p:attrNameLst>
                                          <p:attrName>style.visibility</p:attrName>
                                        </p:attrNameLst>
                                      </p:cBhvr>
                                      <p:to>
                                        <p:strVal val="visible"/>
                                      </p:to>
                                    </p:set>
                                    <p:animEffect transition="in" filter="wipe(left)">
                                      <p:cBhvr>
                                        <p:cTn id="17" dur="500"/>
                                        <p:tgtEl>
                                          <p:spTgt spid="75779">
                                            <p:txEl>
                                              <p:pRg st="1" end="1"/>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75779">
                                            <p:txEl>
                                              <p:pRg st="2" end="2"/>
                                            </p:txEl>
                                          </p:spTgt>
                                        </p:tgtEl>
                                        <p:attrNameLst>
                                          <p:attrName>style.visibility</p:attrName>
                                        </p:attrNameLst>
                                      </p:cBhvr>
                                      <p:to>
                                        <p:strVal val="visible"/>
                                      </p:to>
                                    </p:set>
                                    <p:animEffect transition="in" filter="wipe(left)">
                                      <p:cBhvr>
                                        <p:cTn id="22" dur="500"/>
                                        <p:tgtEl>
                                          <p:spTgt spid="75779">
                                            <p:txEl>
                                              <p:pRg st="2" end="2"/>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75779">
                                            <p:txEl>
                                              <p:pRg st="4" end="4"/>
                                            </p:txEl>
                                          </p:spTgt>
                                        </p:tgtEl>
                                        <p:attrNameLst>
                                          <p:attrName>style.visibility</p:attrName>
                                        </p:attrNameLst>
                                      </p:cBhvr>
                                      <p:to>
                                        <p:strVal val="visible"/>
                                      </p:to>
                                    </p:set>
                                    <p:animEffect transition="in" filter="wipe(left)">
                                      <p:cBhvr>
                                        <p:cTn id="27" dur="500"/>
                                        <p:tgtEl>
                                          <p:spTgt spid="75779">
                                            <p:txEl>
                                              <p:pRg st="4" end="4"/>
                                            </p:txEl>
                                          </p:spTgt>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75779">
                                            <p:txEl>
                                              <p:pRg st="5" end="5"/>
                                            </p:txEl>
                                          </p:spTgt>
                                        </p:tgtEl>
                                        <p:attrNameLst>
                                          <p:attrName>style.visibility</p:attrName>
                                        </p:attrNameLst>
                                      </p:cBhvr>
                                      <p:to>
                                        <p:strVal val="visible"/>
                                      </p:to>
                                    </p:set>
                                    <p:animEffect transition="in" filter="wipe(left)">
                                      <p:cBhvr>
                                        <p:cTn id="32" dur="500"/>
                                        <p:tgtEl>
                                          <p:spTgt spid="75779">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5778" grpId="0" build="p" autoUpdateAnimBg="0"/>
      <p:bldP spid="75779" grpId="0" build="p" autoUpdateAnimBg="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ChangeArrowheads="1"/>
          </p:cNvSpPr>
          <p:nvPr>
            <p:ph type="title"/>
          </p:nvPr>
        </p:nvSpPr>
        <p:spPr/>
        <p:txBody>
          <a:bodyPr/>
          <a:lstStyle/>
          <a:p>
            <a:pPr eaLnBrk="1" hangingPunct="1"/>
            <a:r>
              <a:rPr lang="en-US" smtClean="0">
                <a:solidFill>
                  <a:srgbClr val="ECCA22"/>
                </a:solidFill>
              </a:rPr>
              <a:t>The Speed of Evolution</a:t>
            </a:r>
          </a:p>
        </p:txBody>
      </p:sp>
      <p:sp>
        <p:nvSpPr>
          <p:cNvPr id="31747" name="Rectangle 3"/>
          <p:cNvSpPr>
            <a:spLocks noGrp="1" noChangeArrowheads="1"/>
          </p:cNvSpPr>
          <p:nvPr>
            <p:ph type="body" sz="half" idx="1"/>
          </p:nvPr>
        </p:nvSpPr>
        <p:spPr/>
        <p:txBody>
          <a:bodyPr/>
          <a:lstStyle/>
          <a:p>
            <a:pPr eaLnBrk="1" hangingPunct="1">
              <a:lnSpc>
                <a:spcPct val="90000"/>
              </a:lnSpc>
              <a:spcAft>
                <a:spcPct val="20000"/>
              </a:spcAft>
            </a:pPr>
            <a:r>
              <a:rPr lang="en-US" sz="2000" smtClean="0"/>
              <a:t>Many scientists hypothesize that evolution occurs slowly, perhaps over tens or hundreds of millions of years. </a:t>
            </a:r>
          </a:p>
          <a:p>
            <a:pPr eaLnBrk="1" hangingPunct="1">
              <a:lnSpc>
                <a:spcPct val="90000"/>
              </a:lnSpc>
              <a:spcAft>
                <a:spcPct val="20000"/>
              </a:spcAft>
            </a:pPr>
            <a:r>
              <a:rPr lang="en-US" sz="2000" smtClean="0"/>
              <a:t>Other scientists hypothesize that evolution can occur quickly. </a:t>
            </a:r>
          </a:p>
          <a:p>
            <a:pPr eaLnBrk="1" hangingPunct="1">
              <a:lnSpc>
                <a:spcPct val="90000"/>
              </a:lnSpc>
              <a:spcAft>
                <a:spcPct val="20000"/>
              </a:spcAft>
            </a:pPr>
            <a:r>
              <a:rPr lang="en-US" sz="2000" smtClean="0"/>
              <a:t>Most scientists agree that evidence supports both of these models.</a:t>
            </a:r>
          </a:p>
          <a:p>
            <a:pPr eaLnBrk="1" hangingPunct="1">
              <a:lnSpc>
                <a:spcPct val="90000"/>
              </a:lnSpc>
            </a:pPr>
            <a:endParaRPr lang="en-US" sz="2000" smtClean="0"/>
          </a:p>
        </p:txBody>
      </p:sp>
      <p:sp>
        <p:nvSpPr>
          <p:cNvPr id="31748" name="Rectangle 4"/>
          <p:cNvSpPr>
            <a:spLocks noGrp="1" noChangeArrowheads="1"/>
          </p:cNvSpPr>
          <p:nvPr>
            <p:ph type="body" sz="half" idx="2"/>
          </p:nvPr>
        </p:nvSpPr>
        <p:spPr/>
        <p:txBody>
          <a:bodyPr/>
          <a:lstStyle/>
          <a:p>
            <a:pPr eaLnBrk="1" hangingPunct="1"/>
            <a:r>
              <a:rPr lang="en-US" sz="2000" smtClean="0"/>
              <a:t>Tuatara is undergoing mutations faster than any other known species</a:t>
            </a:r>
          </a:p>
        </p:txBody>
      </p:sp>
      <p:pic>
        <p:nvPicPr>
          <p:cNvPr id="31749" name="Picture 6" descr="iguana_marine_galapagos_islands"/>
          <p:cNvPicPr>
            <a:picLocks noChangeAspect="1" noChangeArrowheads="1"/>
          </p:cNvPicPr>
          <p:nvPr/>
        </p:nvPicPr>
        <p:blipFill>
          <a:blip r:embed="rId3">
            <a:lum bright="-28000" contrast="20000"/>
            <a:extLst>
              <a:ext uri="{28A0092B-C50C-407E-A947-70E740481C1C}">
                <a14:useLocalDpi xmlns:a14="http://schemas.microsoft.com/office/drawing/2010/main" val="0"/>
              </a:ext>
            </a:extLst>
          </a:blip>
          <a:srcRect/>
          <a:stretch>
            <a:fillRect/>
          </a:stretch>
        </p:blipFill>
        <p:spPr bwMode="auto">
          <a:xfrm>
            <a:off x="4724400" y="2667000"/>
            <a:ext cx="3952875" cy="3619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08398545"/>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ChangeArrowheads="1"/>
          </p:cNvSpPr>
          <p:nvPr>
            <p:ph type="title"/>
          </p:nvPr>
        </p:nvSpPr>
        <p:spPr/>
        <p:txBody>
          <a:bodyPr/>
          <a:lstStyle/>
          <a:p>
            <a:pPr eaLnBrk="1" hangingPunct="1"/>
            <a:r>
              <a:rPr lang="en-US" smtClean="0">
                <a:solidFill>
                  <a:srgbClr val="ECCA22"/>
                </a:solidFill>
              </a:rPr>
              <a:t>Gradualism</a:t>
            </a:r>
          </a:p>
        </p:txBody>
      </p:sp>
      <p:sp>
        <p:nvSpPr>
          <p:cNvPr id="32771" name="Rectangle 3"/>
          <p:cNvSpPr>
            <a:spLocks noGrp="1" noChangeArrowheads="1"/>
          </p:cNvSpPr>
          <p:nvPr>
            <p:ph type="body" sz="half" idx="1"/>
          </p:nvPr>
        </p:nvSpPr>
        <p:spPr>
          <a:xfrm>
            <a:off x="457200" y="1600200"/>
            <a:ext cx="3276600" cy="4953000"/>
          </a:xfrm>
        </p:spPr>
        <p:txBody>
          <a:bodyPr/>
          <a:lstStyle/>
          <a:p>
            <a:pPr eaLnBrk="1" hangingPunct="1">
              <a:lnSpc>
                <a:spcPct val="80000"/>
              </a:lnSpc>
              <a:spcAft>
                <a:spcPct val="20000"/>
              </a:spcAft>
            </a:pPr>
            <a:r>
              <a:rPr lang="en-US" sz="2400" smtClean="0"/>
              <a:t>The model that describes evolution as a slow, ongoing process by which one species changes to a new species  </a:t>
            </a:r>
          </a:p>
          <a:p>
            <a:pPr eaLnBrk="1" hangingPunct="1">
              <a:lnSpc>
                <a:spcPct val="80000"/>
              </a:lnSpc>
              <a:spcAft>
                <a:spcPct val="20000"/>
              </a:spcAft>
            </a:pPr>
            <a:r>
              <a:rPr lang="en-US" sz="2400" smtClean="0"/>
              <a:t>According to the gradualism model, a continuing series of mutations and variations over time will result in a new species. </a:t>
            </a:r>
          </a:p>
          <a:p>
            <a:pPr eaLnBrk="1" hangingPunct="1">
              <a:lnSpc>
                <a:spcPct val="80000"/>
              </a:lnSpc>
            </a:pPr>
            <a:endParaRPr lang="en-US" sz="2400" smtClean="0"/>
          </a:p>
        </p:txBody>
      </p:sp>
      <p:sp>
        <p:nvSpPr>
          <p:cNvPr id="32772" name="Rectangle 4"/>
          <p:cNvSpPr>
            <a:spLocks noGrp="1" noChangeArrowheads="1"/>
          </p:cNvSpPr>
          <p:nvPr>
            <p:ph type="body" sz="half" idx="2"/>
          </p:nvPr>
        </p:nvSpPr>
        <p:spPr>
          <a:xfrm>
            <a:off x="4114800" y="1600200"/>
            <a:ext cx="4572000" cy="1905000"/>
          </a:xfrm>
        </p:spPr>
        <p:txBody>
          <a:bodyPr/>
          <a:lstStyle/>
          <a:p>
            <a:pPr eaLnBrk="1" hangingPunct="1">
              <a:lnSpc>
                <a:spcPct val="80000"/>
              </a:lnSpc>
              <a:spcAft>
                <a:spcPct val="20000"/>
              </a:spcAft>
            </a:pPr>
            <a:r>
              <a:rPr lang="en-US" sz="2400" smtClean="0"/>
              <a:t>A series of intermediate forms can indicate a gradual change from the earliest species to today’s species.</a:t>
            </a:r>
          </a:p>
          <a:p>
            <a:pPr eaLnBrk="1" hangingPunct="1">
              <a:lnSpc>
                <a:spcPct val="80000"/>
              </a:lnSpc>
            </a:pPr>
            <a:endParaRPr lang="en-US" sz="2400" smtClean="0"/>
          </a:p>
        </p:txBody>
      </p:sp>
      <p:pic>
        <p:nvPicPr>
          <p:cNvPr id="32773" name="Picture 6" descr="camel-evolution"/>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657600" y="2971800"/>
            <a:ext cx="5143500" cy="3086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510325346"/>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ChangeArrowheads="1"/>
          </p:cNvSpPr>
          <p:nvPr>
            <p:ph type="title"/>
          </p:nvPr>
        </p:nvSpPr>
        <p:spPr/>
        <p:txBody>
          <a:bodyPr/>
          <a:lstStyle/>
          <a:p>
            <a:pPr eaLnBrk="1" hangingPunct="1"/>
            <a:r>
              <a:rPr lang="en-US" smtClean="0">
                <a:solidFill>
                  <a:srgbClr val="ECCA22"/>
                </a:solidFill>
              </a:rPr>
              <a:t>Gradualism</a:t>
            </a:r>
          </a:p>
        </p:txBody>
      </p:sp>
      <p:sp>
        <p:nvSpPr>
          <p:cNvPr id="32771" name="Rectangle 3"/>
          <p:cNvSpPr>
            <a:spLocks noGrp="1" noChangeArrowheads="1"/>
          </p:cNvSpPr>
          <p:nvPr>
            <p:ph type="body" sz="half" idx="1"/>
          </p:nvPr>
        </p:nvSpPr>
        <p:spPr>
          <a:xfrm>
            <a:off x="457200" y="1600200"/>
            <a:ext cx="3276600" cy="4953000"/>
          </a:xfrm>
        </p:spPr>
        <p:txBody>
          <a:bodyPr/>
          <a:lstStyle/>
          <a:p>
            <a:pPr eaLnBrk="1" hangingPunct="1">
              <a:lnSpc>
                <a:spcPct val="80000"/>
              </a:lnSpc>
              <a:spcAft>
                <a:spcPct val="20000"/>
              </a:spcAft>
            </a:pPr>
            <a:r>
              <a:rPr lang="en-US" sz="2400" smtClean="0"/>
              <a:t>The model that describes evolution as a slow, ongoing process by which one species changes to a new species  </a:t>
            </a:r>
          </a:p>
          <a:p>
            <a:pPr eaLnBrk="1" hangingPunct="1">
              <a:lnSpc>
                <a:spcPct val="80000"/>
              </a:lnSpc>
              <a:spcAft>
                <a:spcPct val="20000"/>
              </a:spcAft>
            </a:pPr>
            <a:r>
              <a:rPr lang="en-US" sz="2400" smtClean="0"/>
              <a:t>According to the gradualism model, a continuing series of mutations and variations over time will result in a new species. </a:t>
            </a:r>
          </a:p>
          <a:p>
            <a:pPr eaLnBrk="1" hangingPunct="1">
              <a:lnSpc>
                <a:spcPct val="80000"/>
              </a:lnSpc>
            </a:pPr>
            <a:endParaRPr lang="en-US" sz="2400" smtClean="0"/>
          </a:p>
        </p:txBody>
      </p:sp>
      <p:sp>
        <p:nvSpPr>
          <p:cNvPr id="32772" name="Rectangle 4"/>
          <p:cNvSpPr>
            <a:spLocks noGrp="1" noChangeArrowheads="1"/>
          </p:cNvSpPr>
          <p:nvPr>
            <p:ph type="body" sz="half" idx="2"/>
          </p:nvPr>
        </p:nvSpPr>
        <p:spPr>
          <a:xfrm>
            <a:off x="4114800" y="1600200"/>
            <a:ext cx="4572000" cy="1905000"/>
          </a:xfrm>
        </p:spPr>
        <p:txBody>
          <a:bodyPr/>
          <a:lstStyle/>
          <a:p>
            <a:pPr eaLnBrk="1" hangingPunct="1">
              <a:lnSpc>
                <a:spcPct val="80000"/>
              </a:lnSpc>
              <a:spcAft>
                <a:spcPct val="20000"/>
              </a:spcAft>
            </a:pPr>
            <a:r>
              <a:rPr lang="en-US" sz="2400" smtClean="0"/>
              <a:t>A series of intermediate forms can indicate a gradual change from the earliest species to today’s species.</a:t>
            </a:r>
          </a:p>
          <a:p>
            <a:pPr eaLnBrk="1" hangingPunct="1">
              <a:lnSpc>
                <a:spcPct val="80000"/>
              </a:lnSpc>
            </a:pPr>
            <a:endParaRPr lang="en-US" sz="2400" smtClean="0"/>
          </a:p>
        </p:txBody>
      </p:sp>
      <p:pic>
        <p:nvPicPr>
          <p:cNvPr id="32773" name="Picture 6" descr="camel-evolution"/>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657600" y="2971800"/>
            <a:ext cx="5143500" cy="3086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410650263"/>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ChangeArrowheads="1"/>
          </p:cNvSpPr>
          <p:nvPr>
            <p:ph type="title"/>
          </p:nvPr>
        </p:nvSpPr>
        <p:spPr/>
        <p:txBody>
          <a:bodyPr/>
          <a:lstStyle/>
          <a:p>
            <a:r>
              <a:rPr lang="en-US" dirty="0" smtClean="0">
                <a:solidFill>
                  <a:schemeClr val="tx1"/>
                </a:solidFill>
              </a:rPr>
              <a:t> </a:t>
            </a:r>
            <a:r>
              <a:rPr lang="en-US" dirty="0" err="1" smtClean="0">
                <a:solidFill>
                  <a:schemeClr val="tx1"/>
                </a:solidFill>
              </a:rPr>
              <a:t>Darwins</a:t>
            </a:r>
            <a:r>
              <a:rPr lang="en-US" dirty="0" smtClean="0">
                <a:solidFill>
                  <a:schemeClr val="tx1"/>
                </a:solidFill>
              </a:rPr>
              <a:t> Theory Summary</a:t>
            </a:r>
            <a:endParaRPr lang="en-US" dirty="0">
              <a:solidFill>
                <a:schemeClr val="tx1"/>
              </a:solidFill>
            </a:endParaRPr>
          </a:p>
        </p:txBody>
      </p:sp>
      <p:sp>
        <p:nvSpPr>
          <p:cNvPr id="41987" name="Rectangle 3"/>
          <p:cNvSpPr>
            <a:spLocks noGrp="1" noChangeArrowheads="1"/>
          </p:cNvSpPr>
          <p:nvPr>
            <p:ph sz="half" idx="1"/>
          </p:nvPr>
        </p:nvSpPr>
        <p:spPr/>
        <p:txBody>
          <a:bodyPr/>
          <a:lstStyle/>
          <a:p>
            <a:r>
              <a:rPr lang="en-US" dirty="0" smtClean="0"/>
              <a:t>The most successful Individuals </a:t>
            </a:r>
            <a:r>
              <a:rPr lang="en-US" dirty="0"/>
              <a:t>best suited for the environment survive and </a:t>
            </a:r>
            <a:r>
              <a:rPr lang="en-US" dirty="0" smtClean="0"/>
              <a:t>reproduce</a:t>
            </a:r>
            <a:endParaRPr lang="en-US" dirty="0"/>
          </a:p>
          <a:p>
            <a:endParaRPr lang="en-US" dirty="0"/>
          </a:p>
        </p:txBody>
      </p:sp>
      <p:sp>
        <p:nvSpPr>
          <p:cNvPr id="2" name="Content Placeholder 1"/>
          <p:cNvSpPr>
            <a:spLocks noGrp="1"/>
          </p:cNvSpPr>
          <p:nvPr>
            <p:ph sz="half" idx="2"/>
          </p:nvPr>
        </p:nvSpPr>
        <p:spPr/>
        <p:txBody>
          <a:bodyPr/>
          <a:lstStyle/>
          <a:p>
            <a:r>
              <a:rPr lang="en-US" dirty="0"/>
              <a:t>Species change over time</a:t>
            </a:r>
          </a:p>
          <a:p>
            <a:endParaRPr lang="en-US" dirty="0"/>
          </a:p>
        </p:txBody>
      </p:sp>
      <p:pic>
        <p:nvPicPr>
          <p:cNvPr id="6146" name="Picture 2" descr="http://ts3.mm.bing.net/images/thumbnail.aspx?q=4786518269625194&amp;id=8bba4d7fffc149e810416f27819d8de0&amp;url=http%3a%2f%2fwww.tokresource.org%2ftok_classes%2fbiobiobio%2fbiomenu%2foptions_folder%2fD2_speciation%2fgradualism_better.gif"/>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953000" y="3114261"/>
            <a:ext cx="3794189" cy="3048000"/>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7200" y="3736069"/>
            <a:ext cx="3848100" cy="24261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87248974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Grp="1" noChangeArrowheads="1"/>
          </p:cNvSpPr>
          <p:nvPr>
            <p:ph type="title"/>
          </p:nvPr>
        </p:nvSpPr>
        <p:spPr>
          <a:xfrm>
            <a:off x="1143000" y="609600"/>
            <a:ext cx="7772400" cy="685800"/>
          </a:xfrm>
        </p:spPr>
        <p:txBody>
          <a:bodyPr>
            <a:normAutofit fontScale="90000"/>
          </a:bodyPr>
          <a:lstStyle/>
          <a:p>
            <a:r>
              <a:rPr lang="en-US" dirty="0">
                <a:solidFill>
                  <a:schemeClr val="tx1"/>
                </a:solidFill>
              </a:rPr>
              <a:t>Evidence for Evolution</a:t>
            </a:r>
          </a:p>
        </p:txBody>
      </p:sp>
      <p:sp>
        <p:nvSpPr>
          <p:cNvPr id="38915" name="Rectangle 3"/>
          <p:cNvSpPr>
            <a:spLocks noGrp="1" noChangeArrowheads="1"/>
          </p:cNvSpPr>
          <p:nvPr>
            <p:ph type="body" sz="half" idx="1"/>
          </p:nvPr>
        </p:nvSpPr>
        <p:spPr>
          <a:xfrm>
            <a:off x="457200" y="1447801"/>
            <a:ext cx="4267200" cy="3352800"/>
          </a:xfrm>
        </p:spPr>
        <p:txBody>
          <a:bodyPr>
            <a:normAutofit fontScale="92500"/>
          </a:bodyPr>
          <a:lstStyle/>
          <a:p>
            <a:r>
              <a:rPr lang="en-US" sz="3600" b="1" dirty="0"/>
              <a:t>Vestigial organs</a:t>
            </a:r>
            <a:r>
              <a:rPr lang="en-US" sz="3600" dirty="0"/>
              <a:t>-organs that serve no useful function in an organism</a:t>
            </a:r>
          </a:p>
          <a:p>
            <a:r>
              <a:rPr lang="en-US" sz="3600" dirty="0"/>
              <a:t>i.e.) appendix, miniature legs, arms</a:t>
            </a:r>
            <a:endParaRPr lang="en-US" sz="2800" dirty="0"/>
          </a:p>
        </p:txBody>
      </p:sp>
      <p:pic>
        <p:nvPicPr>
          <p:cNvPr id="4" name="Picture 5" descr="&#10;Picture 1.png                                                  000A2B16bunsen                         C167EDBD:"/>
          <p:cNvPicPr>
            <a:picLocks noGrp="1" noChangeAspect="1" noChangeArrowheads="1"/>
          </p:cNvPicPr>
          <p:nvPr>
            <p:ph/>
          </p:nvPr>
        </p:nvPicPr>
        <p:blipFill>
          <a:blip r:embed="rId2">
            <a:extLst>
              <a:ext uri="{28A0092B-C50C-407E-A947-70E740481C1C}">
                <a14:useLocalDpi xmlns:a14="http://schemas.microsoft.com/office/drawing/2010/main" val="0"/>
              </a:ext>
            </a:extLst>
          </a:blip>
          <a:srcRect/>
          <a:stretch>
            <a:fillRect/>
          </a:stretch>
        </p:blipFill>
        <p:spPr>
          <a:xfrm>
            <a:off x="5105400" y="4368375"/>
            <a:ext cx="3722316" cy="2489625"/>
          </a:xfrm>
        </p:spPr>
      </p:pic>
      <p:pic>
        <p:nvPicPr>
          <p:cNvPr id="5" name="Picture 3" descr="&#10;Picture 2.png                                                  000A2B16bunsen                         C167EDBD:"/>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171513" y="1828800"/>
            <a:ext cx="3439085" cy="2362200"/>
          </a:xfrm>
          <a:prstGeom prst="rect">
            <a:avLst/>
          </a:prstGeom>
          <a:noFill/>
          <a:extLst>
            <a:ext uri="{909E8E84-426E-40DD-AFC4-6F175D3DCCD1}">
              <a14:hiddenFill xmlns:a14="http://schemas.microsoft.com/office/drawing/2010/main">
                <a:solidFill>
                  <a:srgbClr val="FFFFFF"/>
                </a:solidFill>
              </a14:hiddenFill>
            </a:ext>
          </a:extLst>
        </p:spPr>
      </p:pic>
      <p:pic>
        <p:nvPicPr>
          <p:cNvPr id="4098"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43000" y="4705350"/>
            <a:ext cx="2800350" cy="21526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039379518"/>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a:xfrm>
            <a:off x="457200" y="4419600"/>
            <a:ext cx="8229600" cy="1706563"/>
          </a:xfrm>
        </p:spPr>
        <p:txBody>
          <a:bodyPr/>
          <a:lstStyle/>
          <a:p>
            <a:endParaRPr lang="en-US"/>
          </a:p>
        </p:txBody>
      </p:sp>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76225" y="1828800"/>
            <a:ext cx="8562975" cy="4076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60718085"/>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95275" y="138113"/>
            <a:ext cx="8553450" cy="6581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887228426"/>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ChangeArrowheads="1"/>
          </p:cNvSpPr>
          <p:nvPr>
            <p:ph type="title"/>
          </p:nvPr>
        </p:nvSpPr>
        <p:spPr>
          <a:xfrm>
            <a:off x="457200" y="274638"/>
            <a:ext cx="5791200" cy="1782762"/>
          </a:xfrm>
        </p:spPr>
        <p:txBody>
          <a:bodyPr/>
          <a:lstStyle/>
          <a:p>
            <a:pPr eaLnBrk="1" hangingPunct="1"/>
            <a:r>
              <a:rPr lang="en-US" smtClean="0">
                <a:solidFill>
                  <a:srgbClr val="ECCA22"/>
                </a:solidFill>
              </a:rPr>
              <a:t>Punctuated Equilibrium Today</a:t>
            </a:r>
          </a:p>
        </p:txBody>
      </p:sp>
      <p:sp>
        <p:nvSpPr>
          <p:cNvPr id="34819" name="Rectangle 3"/>
          <p:cNvSpPr>
            <a:spLocks noGrp="1" noChangeArrowheads="1"/>
          </p:cNvSpPr>
          <p:nvPr>
            <p:ph type="body" sz="half" idx="1"/>
          </p:nvPr>
        </p:nvSpPr>
        <p:spPr>
          <a:xfrm>
            <a:off x="0" y="2209800"/>
            <a:ext cx="5029200" cy="4648200"/>
          </a:xfrm>
        </p:spPr>
        <p:txBody>
          <a:bodyPr/>
          <a:lstStyle/>
          <a:p>
            <a:pPr eaLnBrk="1" hangingPunct="1">
              <a:lnSpc>
                <a:spcPct val="90000"/>
              </a:lnSpc>
              <a:spcAft>
                <a:spcPct val="20000"/>
              </a:spcAft>
            </a:pPr>
            <a:r>
              <a:rPr lang="en-US" sz="2000" smtClean="0">
                <a:solidFill>
                  <a:srgbClr val="000000"/>
                </a:solidFill>
              </a:rPr>
              <a:t>Evolution by the punctuated equilibrium model can occur over a few thousand or million years, and sometimes even faster. </a:t>
            </a:r>
          </a:p>
          <a:p>
            <a:pPr eaLnBrk="1" hangingPunct="1">
              <a:lnSpc>
                <a:spcPct val="90000"/>
              </a:lnSpc>
              <a:spcAft>
                <a:spcPct val="20000"/>
              </a:spcAft>
            </a:pPr>
            <a:r>
              <a:rPr lang="en-US" sz="2000" smtClean="0">
                <a:solidFill>
                  <a:srgbClr val="000000"/>
                </a:solidFill>
              </a:rPr>
              <a:t>For example, many bacteria have changed in a few decades. </a:t>
            </a:r>
          </a:p>
          <a:p>
            <a:pPr eaLnBrk="1" hangingPunct="1">
              <a:lnSpc>
                <a:spcPct val="90000"/>
              </a:lnSpc>
              <a:spcAft>
                <a:spcPct val="20000"/>
              </a:spcAft>
            </a:pPr>
            <a:r>
              <a:rPr lang="en-US" sz="2000" smtClean="0">
                <a:solidFill>
                  <a:srgbClr val="000000"/>
                </a:solidFill>
              </a:rPr>
              <a:t>The antibiotic penicillin originally came from the fungus </a:t>
            </a:r>
            <a:r>
              <a:rPr lang="en-US" sz="2000" i="1" smtClean="0">
                <a:solidFill>
                  <a:srgbClr val="000000"/>
                </a:solidFill>
              </a:rPr>
              <a:t>Penicillium</a:t>
            </a:r>
            <a:r>
              <a:rPr lang="en-US" sz="2000" smtClean="0">
                <a:solidFill>
                  <a:srgbClr val="000000"/>
                </a:solidFill>
              </a:rPr>
              <a:t>.</a:t>
            </a:r>
          </a:p>
          <a:p>
            <a:pPr eaLnBrk="1" hangingPunct="1">
              <a:lnSpc>
                <a:spcPct val="90000"/>
              </a:lnSpc>
              <a:spcAft>
                <a:spcPct val="20000"/>
              </a:spcAft>
            </a:pPr>
            <a:r>
              <a:rPr lang="en-US" sz="2000" smtClean="0">
                <a:solidFill>
                  <a:srgbClr val="000000"/>
                </a:solidFill>
              </a:rPr>
              <a:t> But many bacteria species that were once easily killed by penicillin no longer are harmed by it.</a:t>
            </a:r>
          </a:p>
          <a:p>
            <a:pPr eaLnBrk="1" hangingPunct="1">
              <a:lnSpc>
                <a:spcPct val="90000"/>
              </a:lnSpc>
            </a:pPr>
            <a:endParaRPr lang="en-US" sz="2000" smtClean="0"/>
          </a:p>
        </p:txBody>
      </p:sp>
      <p:sp>
        <p:nvSpPr>
          <p:cNvPr id="34820" name="Rectangle 4"/>
          <p:cNvSpPr>
            <a:spLocks noGrp="1" noChangeArrowheads="1"/>
          </p:cNvSpPr>
          <p:nvPr>
            <p:ph type="body" sz="half" idx="2"/>
          </p:nvPr>
        </p:nvSpPr>
        <p:spPr>
          <a:xfrm>
            <a:off x="5029200" y="2667000"/>
            <a:ext cx="4114800" cy="4191000"/>
          </a:xfrm>
        </p:spPr>
        <p:txBody>
          <a:bodyPr/>
          <a:lstStyle/>
          <a:p>
            <a:pPr eaLnBrk="1" hangingPunct="1">
              <a:lnSpc>
                <a:spcPct val="90000"/>
              </a:lnSpc>
              <a:spcAft>
                <a:spcPct val="20000"/>
              </a:spcAft>
            </a:pPr>
            <a:r>
              <a:rPr lang="en-US" sz="2000" smtClean="0">
                <a:solidFill>
                  <a:srgbClr val="000000"/>
                </a:solidFill>
              </a:rPr>
              <a:t>Penicillin has been in use since 1943. </a:t>
            </a:r>
          </a:p>
          <a:p>
            <a:pPr eaLnBrk="1" hangingPunct="1">
              <a:lnSpc>
                <a:spcPct val="90000"/>
              </a:lnSpc>
              <a:spcAft>
                <a:spcPct val="20000"/>
              </a:spcAft>
            </a:pPr>
            <a:r>
              <a:rPr lang="en-US" sz="2000" smtClean="0">
                <a:solidFill>
                  <a:srgbClr val="000000"/>
                </a:solidFill>
              </a:rPr>
              <a:t>Just four years later, in 1947, a species of bacteria that causes pneumonia and other infections already had developed resistance to the drug. </a:t>
            </a:r>
          </a:p>
          <a:p>
            <a:pPr eaLnBrk="1" hangingPunct="1">
              <a:lnSpc>
                <a:spcPct val="90000"/>
              </a:lnSpc>
              <a:spcAft>
                <a:spcPct val="20000"/>
              </a:spcAft>
            </a:pPr>
            <a:r>
              <a:rPr lang="en-US" sz="2000" smtClean="0">
                <a:solidFill>
                  <a:srgbClr val="000000"/>
                </a:solidFill>
              </a:rPr>
              <a:t>By the 1990s, several disease-producing bacteria had become resistant to penicillin and many other antibiotics.</a:t>
            </a:r>
          </a:p>
          <a:p>
            <a:pPr eaLnBrk="1" hangingPunct="1">
              <a:lnSpc>
                <a:spcPct val="90000"/>
              </a:lnSpc>
            </a:pPr>
            <a:endParaRPr lang="en-US" sz="2000" smtClean="0"/>
          </a:p>
        </p:txBody>
      </p:sp>
      <p:pic>
        <p:nvPicPr>
          <p:cNvPr id="18437" name="Picture 5" descr="im21 penicillin"/>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37300" y="0"/>
            <a:ext cx="2806700" cy="2676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033452181"/>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 presetClass="entr" presetSubtype="32" fill="hold" nodeType="afterEffect">
                                  <p:stCondLst>
                                    <p:cond delay="0"/>
                                  </p:stCondLst>
                                  <p:childTnLst>
                                    <p:set>
                                      <p:cBhvr>
                                        <p:cTn id="6" dur="1" fill="hold">
                                          <p:stCondLst>
                                            <p:cond delay="0"/>
                                          </p:stCondLst>
                                        </p:cTn>
                                        <p:tgtEl>
                                          <p:spTgt spid="18437"/>
                                        </p:tgtEl>
                                        <p:attrNameLst>
                                          <p:attrName>style.visibility</p:attrName>
                                        </p:attrNameLst>
                                      </p:cBhvr>
                                      <p:to>
                                        <p:strVal val="visible"/>
                                      </p:to>
                                    </p:set>
                                    <p:animEffect transition="in" filter="box(out)">
                                      <p:cBhvr>
                                        <p:cTn id="7" dur="500"/>
                                        <p:tgtEl>
                                          <p:spTgt spid="184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71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62000" y="-28575"/>
            <a:ext cx="7747192" cy="68404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705625409"/>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5410200" cy="1143000"/>
          </a:xfrm>
        </p:spPr>
        <p:txBody>
          <a:bodyPr/>
          <a:lstStyle/>
          <a:p>
            <a:r>
              <a:rPr lang="en-US" dirty="0" smtClean="0"/>
              <a:t>Allelic Frequency</a:t>
            </a:r>
            <a:endParaRPr lang="en-US" dirty="0"/>
          </a:p>
        </p:txBody>
      </p:sp>
      <p:sp>
        <p:nvSpPr>
          <p:cNvPr id="3" name="Content Placeholder 2"/>
          <p:cNvSpPr>
            <a:spLocks noGrp="1"/>
          </p:cNvSpPr>
          <p:nvPr>
            <p:ph sz="half" idx="1"/>
          </p:nvPr>
        </p:nvSpPr>
        <p:spPr>
          <a:xfrm>
            <a:off x="457200" y="1600201"/>
            <a:ext cx="8229600" cy="2209800"/>
          </a:xfrm>
        </p:spPr>
        <p:txBody>
          <a:bodyPr>
            <a:normAutofit lnSpcReduction="10000"/>
          </a:bodyPr>
          <a:lstStyle/>
          <a:p>
            <a:r>
              <a:rPr lang="en-US" dirty="0" smtClean="0"/>
              <a:t>When the frequency of alleles is the same in all its generation, the population is in genetic equilibrium and is NOT evolving. </a:t>
            </a:r>
          </a:p>
          <a:p>
            <a:r>
              <a:rPr lang="en-US" dirty="0" smtClean="0"/>
              <a:t>If the allelic frequencies remain the same, phenotypes remain the same also.</a:t>
            </a:r>
            <a:endParaRPr lang="en-US" dirty="0"/>
          </a:p>
        </p:txBody>
      </p:sp>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04870" y="3782568"/>
            <a:ext cx="5278329" cy="28194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14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553200" y="4422763"/>
            <a:ext cx="2362200" cy="153900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500288572"/>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title"/>
          </p:nvPr>
        </p:nvSpPr>
        <p:spPr>
          <a:xfrm>
            <a:off x="457200" y="274638"/>
            <a:ext cx="4327525" cy="1143000"/>
          </a:xfrm>
        </p:spPr>
        <p:txBody>
          <a:bodyPr>
            <a:normAutofit fontScale="90000"/>
          </a:bodyPr>
          <a:lstStyle/>
          <a:p>
            <a:pPr eaLnBrk="1" hangingPunct="1"/>
            <a:r>
              <a:rPr lang="en-US" sz="4000" smtClean="0">
                <a:latin typeface="Comic Sans MS" pitchFamily="66" charset="0"/>
              </a:rPr>
              <a:t>Geographic isolation</a:t>
            </a:r>
          </a:p>
        </p:txBody>
      </p:sp>
      <p:sp>
        <p:nvSpPr>
          <p:cNvPr id="26627" name="Rectangle 3"/>
          <p:cNvSpPr>
            <a:spLocks noGrp="1" noChangeArrowheads="1"/>
          </p:cNvSpPr>
          <p:nvPr>
            <p:ph type="body" sz="half" idx="1"/>
          </p:nvPr>
        </p:nvSpPr>
        <p:spPr>
          <a:xfrm>
            <a:off x="457200" y="1600200"/>
            <a:ext cx="4043363" cy="2947988"/>
          </a:xfrm>
        </p:spPr>
        <p:txBody>
          <a:bodyPr/>
          <a:lstStyle/>
          <a:p>
            <a:pPr eaLnBrk="1" hangingPunct="1">
              <a:lnSpc>
                <a:spcPct val="92000"/>
              </a:lnSpc>
              <a:spcBef>
                <a:spcPts val="113"/>
              </a:spcBef>
            </a:pPr>
            <a:r>
              <a:rPr lang="en-US" sz="3200" smtClean="0">
                <a:latin typeface="Comic Sans MS" pitchFamily="66" charset="0"/>
              </a:rPr>
              <a:t> </a:t>
            </a:r>
            <a:r>
              <a:rPr lang="en-US" sz="2400" smtClean="0"/>
              <a:t>KAIBAB AND ABERT’S SQUIRREL</a:t>
            </a:r>
            <a:br>
              <a:rPr lang="en-US" sz="2400" smtClean="0"/>
            </a:br>
            <a:r>
              <a:rPr lang="en-US" sz="2400" smtClean="0"/>
              <a:t>Once a single tassel-eared species, time and separation by the Grand Canyon has created two subspecies.</a:t>
            </a:r>
          </a:p>
        </p:txBody>
      </p:sp>
      <p:sp>
        <p:nvSpPr>
          <p:cNvPr id="26628" name="Rectangle 4"/>
          <p:cNvSpPr>
            <a:spLocks noGrp="1" noChangeArrowheads="1"/>
          </p:cNvSpPr>
          <p:nvPr>
            <p:ph type="body" sz="half" idx="2"/>
          </p:nvPr>
        </p:nvSpPr>
        <p:spPr>
          <a:xfrm>
            <a:off x="4572000" y="228600"/>
            <a:ext cx="4343400" cy="2057400"/>
          </a:xfrm>
          <a:noFill/>
        </p:spPr>
        <p:txBody>
          <a:bodyPr/>
          <a:lstStyle/>
          <a:p>
            <a:pPr eaLnBrk="1" hangingPunct="1">
              <a:lnSpc>
                <a:spcPct val="120000"/>
              </a:lnSpc>
            </a:pPr>
            <a:r>
              <a:rPr lang="en-US" sz="2000" smtClean="0"/>
              <a:t>Found only on the North Rim, the Kaibab Squirrel is endangered. Abert’s is found throughout the Four Corners area.</a:t>
            </a:r>
          </a:p>
        </p:txBody>
      </p:sp>
      <p:pic>
        <p:nvPicPr>
          <p:cNvPr id="26629" name="Picture 5" descr="IMG0043_ABERT_S_SQUIRREL"/>
          <p:cNvPicPr>
            <a:picLocks noChangeAspect="1" noChangeArrowheads="1"/>
          </p:cNvPicPr>
          <p:nvPr/>
        </p:nvPicPr>
        <p:blipFill>
          <a:blip r:embed="rId3">
            <a:extLst>
              <a:ext uri="{28A0092B-C50C-407E-A947-70E740481C1C}">
                <a14:useLocalDpi xmlns:a14="http://schemas.microsoft.com/office/drawing/2010/main" val="0"/>
              </a:ext>
            </a:extLst>
          </a:blip>
          <a:srcRect t="30000" r="41667" b="14999"/>
          <a:stretch>
            <a:fillRect/>
          </a:stretch>
        </p:blipFill>
        <p:spPr bwMode="auto">
          <a:xfrm>
            <a:off x="6467475" y="1981200"/>
            <a:ext cx="2676525" cy="3505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630" name="Picture 6" descr="aberts"/>
          <p:cNvPicPr>
            <a:picLocks noChangeAspect="1" noChangeArrowheads="1"/>
          </p:cNvPicPr>
          <p:nvPr/>
        </p:nvPicPr>
        <p:blipFill>
          <a:blip r:embed="rId4">
            <a:extLst>
              <a:ext uri="{28A0092B-C50C-407E-A947-70E740481C1C}">
                <a14:useLocalDpi xmlns:a14="http://schemas.microsoft.com/office/drawing/2010/main" val="0"/>
              </a:ext>
            </a:extLst>
          </a:blip>
          <a:srcRect l="8421"/>
          <a:stretch>
            <a:fillRect/>
          </a:stretch>
        </p:blipFill>
        <p:spPr bwMode="auto">
          <a:xfrm>
            <a:off x="4038600" y="4324350"/>
            <a:ext cx="2984500" cy="2533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631" name="Picture 7" descr="squirrel82221"/>
          <p:cNvPicPr>
            <a:picLocks noChangeAspect="1" noChangeArrowheads="1"/>
          </p:cNvPicPr>
          <p:nvPr/>
        </p:nvPicPr>
        <p:blipFill>
          <a:blip r:embed="rId5">
            <a:extLst>
              <a:ext uri="{28A0092B-C50C-407E-A947-70E740481C1C}">
                <a14:useLocalDpi xmlns:a14="http://schemas.microsoft.com/office/drawing/2010/main" val="0"/>
              </a:ext>
            </a:extLst>
          </a:blip>
          <a:srcRect l="2420"/>
          <a:stretch>
            <a:fillRect/>
          </a:stretch>
        </p:blipFill>
        <p:spPr bwMode="auto">
          <a:xfrm>
            <a:off x="0" y="4110038"/>
            <a:ext cx="4038600" cy="2747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067990349"/>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title"/>
          </p:nvPr>
        </p:nvSpPr>
        <p:spPr/>
        <p:txBody>
          <a:bodyPr/>
          <a:lstStyle/>
          <a:p>
            <a:pPr eaLnBrk="1" hangingPunct="1"/>
            <a:r>
              <a:rPr lang="en-US" smtClean="0">
                <a:solidFill>
                  <a:srgbClr val="ECCA22"/>
                </a:solidFill>
              </a:rPr>
              <a:t>Geographic Isolation</a:t>
            </a:r>
          </a:p>
        </p:txBody>
      </p:sp>
      <p:sp>
        <p:nvSpPr>
          <p:cNvPr id="28675" name="Rectangle 3"/>
          <p:cNvSpPr>
            <a:spLocks noGrp="1" noChangeArrowheads="1"/>
          </p:cNvSpPr>
          <p:nvPr>
            <p:ph type="body" sz="half" idx="1"/>
          </p:nvPr>
        </p:nvSpPr>
        <p:spPr>
          <a:xfrm>
            <a:off x="0" y="1295400"/>
            <a:ext cx="4038600" cy="4525963"/>
          </a:xfrm>
        </p:spPr>
        <p:txBody>
          <a:bodyPr/>
          <a:lstStyle/>
          <a:p>
            <a:pPr eaLnBrk="1" hangingPunct="1">
              <a:lnSpc>
                <a:spcPct val="90000"/>
              </a:lnSpc>
              <a:spcAft>
                <a:spcPct val="20000"/>
              </a:spcAft>
            </a:pPr>
            <a:r>
              <a:rPr lang="en-US" sz="2400" smtClean="0"/>
              <a:t>Sometimes mountains, lakes, or other geological features isolate a small number of individuals from the rest of a population. Over several generations, variations that do not exist in the larger population might begin to be more common in the isolated population.</a:t>
            </a:r>
          </a:p>
          <a:p>
            <a:pPr eaLnBrk="1" hangingPunct="1"/>
            <a:endParaRPr lang="en-US" sz="2400" smtClean="0"/>
          </a:p>
        </p:txBody>
      </p:sp>
      <p:sp>
        <p:nvSpPr>
          <p:cNvPr id="28676" name="Rectangle 4"/>
          <p:cNvSpPr>
            <a:spLocks noGrp="1" noChangeArrowheads="1"/>
          </p:cNvSpPr>
          <p:nvPr>
            <p:ph type="body" sz="half" idx="2"/>
          </p:nvPr>
        </p:nvSpPr>
        <p:spPr/>
        <p:txBody>
          <a:bodyPr/>
          <a:lstStyle/>
          <a:p>
            <a:pPr eaLnBrk="1" hangingPunct="1">
              <a:lnSpc>
                <a:spcPct val="90000"/>
              </a:lnSpc>
              <a:spcAft>
                <a:spcPct val="20000"/>
              </a:spcAft>
            </a:pPr>
            <a:r>
              <a:rPr lang="en-US" sz="2400" smtClean="0"/>
              <a:t>Also, gene mutations can occur that add variations to populations.  Over time, the two populations can become so different that they no longer can breed with each other.</a:t>
            </a:r>
          </a:p>
          <a:p>
            <a:pPr eaLnBrk="1" hangingPunct="1"/>
            <a:endParaRPr lang="en-US" sz="2400" smtClean="0"/>
          </a:p>
        </p:txBody>
      </p:sp>
      <p:pic>
        <p:nvPicPr>
          <p:cNvPr id="14341" name="Picture 5" descr="im16 Canada leopard f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48400" y="4857750"/>
            <a:ext cx="2895600" cy="2000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342" name="Picture 6" descr="im16 mexico leopard f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733800" y="4783138"/>
            <a:ext cx="2514600" cy="2074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646497071"/>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 presetClass="entr" presetSubtype="32" fill="hold" nodeType="afterEffect">
                                  <p:stCondLst>
                                    <p:cond delay="0"/>
                                  </p:stCondLst>
                                  <p:childTnLst>
                                    <p:set>
                                      <p:cBhvr>
                                        <p:cTn id="6" dur="1" fill="hold">
                                          <p:stCondLst>
                                            <p:cond delay="0"/>
                                          </p:stCondLst>
                                        </p:cTn>
                                        <p:tgtEl>
                                          <p:spTgt spid="14341"/>
                                        </p:tgtEl>
                                        <p:attrNameLst>
                                          <p:attrName>style.visibility</p:attrName>
                                        </p:attrNameLst>
                                      </p:cBhvr>
                                      <p:to>
                                        <p:strVal val="visible"/>
                                      </p:to>
                                    </p:set>
                                    <p:animEffect transition="in" filter="box(out)">
                                      <p:cBhvr>
                                        <p:cTn id="7" dur="500"/>
                                        <p:tgtEl>
                                          <p:spTgt spid="14341"/>
                                        </p:tgtEl>
                                      </p:cBhvr>
                                    </p:animEffect>
                                  </p:childTnLst>
                                </p:cTn>
                              </p:par>
                            </p:childTnLst>
                          </p:cTn>
                        </p:par>
                        <p:par>
                          <p:cTn id="8" fill="hold" nodeType="afterGroup">
                            <p:stCondLst>
                              <p:cond delay="500"/>
                            </p:stCondLst>
                            <p:childTnLst>
                              <p:par>
                                <p:cTn id="9" presetID="4" presetClass="entr" presetSubtype="32" fill="hold" nodeType="afterEffect">
                                  <p:stCondLst>
                                    <p:cond delay="0"/>
                                  </p:stCondLst>
                                  <p:childTnLst>
                                    <p:set>
                                      <p:cBhvr>
                                        <p:cTn id="10" dur="1" fill="hold">
                                          <p:stCondLst>
                                            <p:cond delay="0"/>
                                          </p:stCondLst>
                                        </p:cTn>
                                        <p:tgtEl>
                                          <p:spTgt spid="14342"/>
                                        </p:tgtEl>
                                        <p:attrNameLst>
                                          <p:attrName>style.visibility</p:attrName>
                                        </p:attrNameLst>
                                      </p:cBhvr>
                                      <p:to>
                                        <p:strVal val="visible"/>
                                      </p:to>
                                    </p:set>
                                    <p:animEffect transition="in" filter="box(out)">
                                      <p:cBhvr>
                                        <p:cTn id="11" dur="500"/>
                                        <p:tgtEl>
                                          <p:spTgt spid="143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title"/>
          </p:nvPr>
        </p:nvSpPr>
        <p:spPr/>
        <p:txBody>
          <a:bodyPr/>
          <a:lstStyle/>
          <a:p>
            <a:pPr eaLnBrk="1" hangingPunct="1"/>
            <a:r>
              <a:rPr lang="en-US" sz="4800" smtClean="0">
                <a:latin typeface="Comic Sans MS" pitchFamily="66" charset="0"/>
              </a:rPr>
              <a:t>Evolve to different species</a:t>
            </a:r>
          </a:p>
        </p:txBody>
      </p:sp>
      <p:sp>
        <p:nvSpPr>
          <p:cNvPr id="29699" name="Rectangle 3"/>
          <p:cNvSpPr>
            <a:spLocks noGrp="1" noChangeArrowheads="1"/>
          </p:cNvSpPr>
          <p:nvPr>
            <p:ph type="body" sz="half" idx="1"/>
          </p:nvPr>
        </p:nvSpPr>
        <p:spPr>
          <a:xfrm>
            <a:off x="457200" y="1600200"/>
            <a:ext cx="4043363" cy="4525963"/>
          </a:xfrm>
        </p:spPr>
        <p:txBody>
          <a:bodyPr/>
          <a:lstStyle/>
          <a:p>
            <a:pPr eaLnBrk="1" hangingPunct="1">
              <a:lnSpc>
                <a:spcPct val="105000"/>
              </a:lnSpc>
              <a:buFontTx/>
              <a:buNone/>
            </a:pPr>
            <a:r>
              <a:rPr lang="en-US" sz="3200" u="sng" smtClean="0">
                <a:latin typeface="Comic Sans MS" pitchFamily="66" charset="0"/>
              </a:rPr>
              <a:t>Geographic isolation </a:t>
            </a:r>
          </a:p>
          <a:p>
            <a:pPr eaLnBrk="1" hangingPunct="1">
              <a:lnSpc>
                <a:spcPct val="105000"/>
              </a:lnSpc>
            </a:pPr>
            <a:r>
              <a:rPr lang="en-US" sz="3200" smtClean="0">
                <a:latin typeface="Comic Sans MS" pitchFamily="66" charset="0"/>
              </a:rPr>
              <a:t>same ancestors-different traits</a:t>
            </a:r>
          </a:p>
          <a:p>
            <a:pPr eaLnBrk="1" hangingPunct="1">
              <a:lnSpc>
                <a:spcPct val="105000"/>
              </a:lnSpc>
            </a:pPr>
            <a:r>
              <a:rPr lang="en-US" sz="3200" smtClean="0">
                <a:solidFill>
                  <a:schemeClr val="hlink"/>
                </a:solidFill>
                <a:latin typeface="Comic Sans MS" pitchFamily="66" charset="0"/>
              </a:rPr>
              <a:t>can cause speciation</a:t>
            </a:r>
          </a:p>
          <a:p>
            <a:pPr eaLnBrk="1" hangingPunct="1">
              <a:lnSpc>
                <a:spcPct val="105000"/>
              </a:lnSpc>
            </a:pPr>
            <a:r>
              <a:rPr lang="en-US" sz="3200" smtClean="0">
                <a:latin typeface="Comic Sans MS" pitchFamily="66" charset="0"/>
              </a:rPr>
              <a:t>Grand Canyon squirrels</a:t>
            </a:r>
          </a:p>
        </p:txBody>
      </p:sp>
      <p:sp>
        <p:nvSpPr>
          <p:cNvPr id="29700" name="Rectangle 4"/>
          <p:cNvSpPr>
            <a:spLocks noGrp="1" noChangeArrowheads="1"/>
          </p:cNvSpPr>
          <p:nvPr>
            <p:ph type="body" sz="half" idx="2"/>
          </p:nvPr>
        </p:nvSpPr>
        <p:spPr>
          <a:xfrm>
            <a:off x="4643438" y="1600200"/>
            <a:ext cx="4043362" cy="4525963"/>
          </a:xfrm>
        </p:spPr>
        <p:txBody>
          <a:bodyPr/>
          <a:lstStyle/>
          <a:p>
            <a:pPr eaLnBrk="1" hangingPunct="1">
              <a:lnSpc>
                <a:spcPct val="92000"/>
              </a:lnSpc>
              <a:spcBef>
                <a:spcPts val="113"/>
              </a:spcBef>
              <a:buFontTx/>
              <a:buNone/>
            </a:pPr>
            <a:r>
              <a:rPr lang="en-US" sz="3200" u="sng" smtClean="0">
                <a:latin typeface="Comic Sans MS" pitchFamily="66" charset="0"/>
              </a:rPr>
              <a:t>Adaptive radiation</a:t>
            </a:r>
            <a:r>
              <a:rPr lang="en-US" sz="3200" smtClean="0">
                <a:latin typeface="Comic Sans MS" pitchFamily="66" charset="0"/>
              </a:rPr>
              <a:t> </a:t>
            </a:r>
          </a:p>
          <a:p>
            <a:pPr eaLnBrk="1" hangingPunct="1">
              <a:lnSpc>
                <a:spcPct val="92000"/>
              </a:lnSpc>
              <a:spcBef>
                <a:spcPts val="113"/>
              </a:spcBef>
            </a:pPr>
            <a:r>
              <a:rPr lang="en-US" smtClean="0">
                <a:latin typeface="Comic Sans MS" pitchFamily="66" charset="0"/>
              </a:rPr>
              <a:t>pattern where different species develop from a common ancestor to better fit their env.</a:t>
            </a:r>
          </a:p>
          <a:p>
            <a:pPr eaLnBrk="1" hangingPunct="1">
              <a:lnSpc>
                <a:spcPct val="92000"/>
              </a:lnSpc>
              <a:spcBef>
                <a:spcPts val="113"/>
              </a:spcBef>
            </a:pPr>
            <a:r>
              <a:rPr lang="en-US" smtClean="0">
                <a:latin typeface="Comic Sans MS" pitchFamily="66" charset="0"/>
              </a:rPr>
              <a:t>Ex. migration of camels</a:t>
            </a:r>
          </a:p>
        </p:txBody>
      </p:sp>
    </p:spTree>
    <p:extLst>
      <p:ext uri="{BB962C8B-B14F-4D97-AF65-F5344CB8AC3E}">
        <p14:creationId xmlns:p14="http://schemas.microsoft.com/office/powerpoint/2010/main" val="2314733178"/>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a:xfrm>
            <a:off x="4648200" y="3733800"/>
            <a:ext cx="4114800" cy="1143000"/>
          </a:xfrm>
        </p:spPr>
        <p:txBody>
          <a:bodyPr/>
          <a:lstStyle/>
          <a:p>
            <a:pPr eaLnBrk="1" hangingPunct="1"/>
            <a:r>
              <a:rPr lang="en-US" smtClean="0"/>
              <a:t>Adaptation</a:t>
            </a:r>
          </a:p>
        </p:txBody>
      </p:sp>
      <p:sp>
        <p:nvSpPr>
          <p:cNvPr id="18435" name="Rectangle 3"/>
          <p:cNvSpPr>
            <a:spLocks noGrp="1" noChangeArrowheads="1"/>
          </p:cNvSpPr>
          <p:nvPr>
            <p:ph type="body" sz="half" idx="1"/>
          </p:nvPr>
        </p:nvSpPr>
        <p:spPr>
          <a:xfrm>
            <a:off x="381000" y="4191000"/>
            <a:ext cx="5567363" cy="2667000"/>
          </a:xfrm>
        </p:spPr>
        <p:txBody>
          <a:bodyPr/>
          <a:lstStyle/>
          <a:p>
            <a:pPr eaLnBrk="1" hangingPunct="1">
              <a:lnSpc>
                <a:spcPct val="90000"/>
              </a:lnSpc>
            </a:pPr>
            <a:endParaRPr lang="en-US" smtClean="0"/>
          </a:p>
          <a:p>
            <a:pPr eaLnBrk="1" hangingPunct="1">
              <a:lnSpc>
                <a:spcPct val="90000"/>
              </a:lnSpc>
            </a:pPr>
            <a:r>
              <a:rPr lang="en-US" smtClean="0"/>
              <a:t>Traits that help living things survive in their env.</a:t>
            </a:r>
          </a:p>
          <a:p>
            <a:pPr eaLnBrk="1" hangingPunct="1">
              <a:lnSpc>
                <a:spcPct val="90000"/>
              </a:lnSpc>
            </a:pPr>
            <a:r>
              <a:rPr lang="en-US" smtClean="0"/>
              <a:t>Controlled by genes</a:t>
            </a:r>
          </a:p>
          <a:p>
            <a:pPr eaLnBrk="1" hangingPunct="1">
              <a:lnSpc>
                <a:spcPct val="90000"/>
              </a:lnSpc>
            </a:pPr>
            <a:r>
              <a:rPr lang="en-US" smtClean="0"/>
              <a:t>How do traits help them survive?</a:t>
            </a:r>
          </a:p>
          <a:p>
            <a:pPr eaLnBrk="1" hangingPunct="1">
              <a:lnSpc>
                <a:spcPct val="90000"/>
              </a:lnSpc>
              <a:buFontTx/>
              <a:buNone/>
            </a:pPr>
            <a:endParaRPr lang="en-US" smtClean="0"/>
          </a:p>
        </p:txBody>
      </p:sp>
      <p:pic>
        <p:nvPicPr>
          <p:cNvPr id="18436" name="Picture 4" descr="~AUT0005"/>
          <p:cNvPicPr>
            <a:picLocks noGrp="1" noChangeAspect="1" noChangeArrowheads="1"/>
          </p:cNvPicPr>
          <p:nvPr>
            <p:ph type="body" sz="half" idx="2"/>
          </p:nvPr>
        </p:nvPicPr>
        <p:blipFill>
          <a:blip r:embed="rId3">
            <a:extLst>
              <a:ext uri="{28A0092B-C50C-407E-A947-70E740481C1C}">
                <a14:useLocalDpi xmlns:a14="http://schemas.microsoft.com/office/drawing/2010/main" val="0"/>
              </a:ext>
            </a:extLst>
          </a:blip>
          <a:srcRect/>
          <a:stretch>
            <a:fillRect/>
          </a:stretch>
        </p:blipFill>
        <p:spPr>
          <a:xfrm>
            <a:off x="5387975" y="0"/>
            <a:ext cx="3756025" cy="3810000"/>
          </a:xfrm>
          <a:noFill/>
        </p:spPr>
      </p:pic>
      <p:pic>
        <p:nvPicPr>
          <p:cNvPr id="18437" name="Picture 5" descr="~AUT000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3221038" cy="381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579224656"/>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71682" name="Rectangle 2"/>
          <p:cNvSpPr>
            <a:spLocks noGrp="1" noChangeArrowheads="1"/>
          </p:cNvSpPr>
          <p:nvPr>
            <p:ph type="title"/>
          </p:nvPr>
        </p:nvSpPr>
        <p:spPr>
          <a:noFill/>
          <a:ln/>
        </p:spPr>
        <p:txBody>
          <a:bodyPr/>
          <a:lstStyle/>
          <a:p>
            <a:r>
              <a:rPr lang="en-US" b="1">
                <a:solidFill>
                  <a:srgbClr val="333399"/>
                </a:solidFill>
                <a:effectLst>
                  <a:outerShdw blurRad="38100" dist="38100" dir="2700000" algn="tl">
                    <a:srgbClr val="000000"/>
                  </a:outerShdw>
                </a:effectLst>
              </a:rPr>
              <a:t>Adaptive Radiation</a:t>
            </a:r>
          </a:p>
        </p:txBody>
      </p:sp>
      <p:sp>
        <p:nvSpPr>
          <p:cNvPr id="71683" name="Rectangle 3"/>
          <p:cNvSpPr>
            <a:spLocks noGrp="1" noChangeArrowheads="1"/>
          </p:cNvSpPr>
          <p:nvPr>
            <p:ph type="body" idx="1"/>
          </p:nvPr>
        </p:nvSpPr>
        <p:spPr>
          <a:noFill/>
          <a:ln/>
        </p:spPr>
        <p:txBody>
          <a:bodyPr/>
          <a:lstStyle/>
          <a:p>
            <a:r>
              <a:rPr lang="en-US" sz="2800" b="1">
                <a:solidFill>
                  <a:srgbClr val="333399"/>
                </a:solidFill>
                <a:effectLst>
                  <a:outerShdw blurRad="38100" dist="38100" dir="2700000" algn="tl">
                    <a:srgbClr val="000000"/>
                  </a:outerShdw>
                </a:effectLst>
              </a:rPr>
              <a:t>Emergence of numerous species</a:t>
            </a:r>
            <a:r>
              <a:rPr lang="en-US" sz="2800"/>
              <a:t> from a </a:t>
            </a:r>
            <a:r>
              <a:rPr lang="en-US" sz="2800" b="1">
                <a:solidFill>
                  <a:srgbClr val="333399"/>
                </a:solidFill>
                <a:effectLst>
                  <a:outerShdw blurRad="38100" dist="38100" dir="2700000" algn="tl">
                    <a:srgbClr val="000000"/>
                  </a:outerShdw>
                </a:effectLst>
              </a:rPr>
              <a:t>common ancestor</a:t>
            </a:r>
            <a:r>
              <a:rPr lang="en-US" sz="2800"/>
              <a:t> introduced to new and diverse environments.</a:t>
            </a:r>
          </a:p>
          <a:p>
            <a:pPr>
              <a:buFontTx/>
              <a:buNone/>
            </a:pPr>
            <a:endParaRPr lang="en-US" sz="2800"/>
          </a:p>
          <a:p>
            <a:r>
              <a:rPr lang="en-US" sz="2800" b="1">
                <a:solidFill>
                  <a:srgbClr val="CC0000"/>
                </a:solidFill>
                <a:effectLst>
                  <a:outerShdw blurRad="38100" dist="38100" dir="2700000" algn="tl">
                    <a:srgbClr val="000000"/>
                  </a:outerShdw>
                </a:effectLst>
              </a:rPr>
              <a:t>Example:</a:t>
            </a:r>
          </a:p>
          <a:p>
            <a:pPr>
              <a:buFontTx/>
              <a:buNone/>
            </a:pPr>
            <a:r>
              <a:rPr lang="en-US" sz="2800"/>
              <a:t>		</a:t>
            </a:r>
            <a:r>
              <a:rPr lang="en-US" sz="2800" b="1">
                <a:solidFill>
                  <a:srgbClr val="993366"/>
                </a:solidFill>
                <a:effectLst>
                  <a:outerShdw blurRad="38100" dist="38100" dir="2700000" algn="tl">
                    <a:srgbClr val="000000"/>
                  </a:outerShdw>
                </a:effectLst>
              </a:rPr>
              <a:t>Darwin’s Finches</a:t>
            </a:r>
          </a:p>
        </p:txBody>
      </p:sp>
    </p:spTree>
    <p:extLst>
      <p:ext uri="{BB962C8B-B14F-4D97-AF65-F5344CB8AC3E}">
        <p14:creationId xmlns:p14="http://schemas.microsoft.com/office/powerpoint/2010/main" val="3505312177"/>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71682">
                                            <p:txEl>
                                              <p:pRg st="0" end="0"/>
                                            </p:txEl>
                                          </p:spTgt>
                                        </p:tgtEl>
                                        <p:attrNameLst>
                                          <p:attrName>style.visibility</p:attrName>
                                        </p:attrNameLst>
                                      </p:cBhvr>
                                      <p:to>
                                        <p:strVal val="visible"/>
                                      </p:to>
                                    </p:set>
                                    <p:animEffect transition="in" filter="wipe(left)">
                                      <p:cBhvr>
                                        <p:cTn id="7" dur="500"/>
                                        <p:tgtEl>
                                          <p:spTgt spid="71682">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1683">
                                            <p:txEl>
                                              <p:pRg st="0" end="0"/>
                                            </p:txEl>
                                          </p:spTgt>
                                        </p:tgtEl>
                                        <p:attrNameLst>
                                          <p:attrName>style.visibility</p:attrName>
                                        </p:attrNameLst>
                                      </p:cBhvr>
                                      <p:to>
                                        <p:strVal val="visible"/>
                                      </p:to>
                                    </p:set>
                                    <p:animEffect transition="in" filter="wipe(left)">
                                      <p:cBhvr>
                                        <p:cTn id="12" dur="500"/>
                                        <p:tgtEl>
                                          <p:spTgt spid="71683">
                                            <p:txEl>
                                              <p:pRg st="0" end="0"/>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71683">
                                            <p:txEl>
                                              <p:pRg st="2" end="2"/>
                                            </p:txEl>
                                          </p:spTgt>
                                        </p:tgtEl>
                                        <p:attrNameLst>
                                          <p:attrName>style.visibility</p:attrName>
                                        </p:attrNameLst>
                                      </p:cBhvr>
                                      <p:to>
                                        <p:strVal val="visible"/>
                                      </p:to>
                                    </p:set>
                                    <p:animEffect transition="in" filter="wipe(left)">
                                      <p:cBhvr>
                                        <p:cTn id="17" dur="500"/>
                                        <p:tgtEl>
                                          <p:spTgt spid="71683">
                                            <p:txEl>
                                              <p:pRg st="2" end="2"/>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71683">
                                            <p:txEl>
                                              <p:pRg st="3" end="3"/>
                                            </p:txEl>
                                          </p:spTgt>
                                        </p:tgtEl>
                                        <p:attrNameLst>
                                          <p:attrName>style.visibility</p:attrName>
                                        </p:attrNameLst>
                                      </p:cBhvr>
                                      <p:to>
                                        <p:strVal val="visible"/>
                                      </p:to>
                                    </p:set>
                                    <p:animEffect transition="in" filter="wipe(left)">
                                      <p:cBhvr>
                                        <p:cTn id="22" dur="500"/>
                                        <p:tgtEl>
                                          <p:spTgt spid="7168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682" grpId="0" build="p" autoUpdateAnimBg="0"/>
      <p:bldP spid="71683" grpId="0" build="p" autoUpdateAnimBg="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noChangeArrowheads="1"/>
          </p:cNvSpPr>
          <p:nvPr>
            <p:ph type="title"/>
          </p:nvPr>
        </p:nvSpPr>
        <p:spPr>
          <a:xfrm>
            <a:off x="5029200" y="274638"/>
            <a:ext cx="3657600" cy="3382962"/>
          </a:xfrm>
        </p:spPr>
        <p:txBody>
          <a:bodyPr>
            <a:normAutofit fontScale="90000"/>
          </a:bodyPr>
          <a:lstStyle/>
          <a:p>
            <a:r>
              <a:rPr lang="en-US" dirty="0"/>
              <a:t>Evidence of </a:t>
            </a:r>
            <a:r>
              <a:rPr lang="en-US" dirty="0" smtClean="0"/>
              <a:t>Evolution</a:t>
            </a:r>
            <a:br>
              <a:rPr lang="en-US" dirty="0" smtClean="0"/>
            </a:br>
            <a:r>
              <a:rPr lang="en-US" b="1" dirty="0" smtClean="0"/>
              <a:t>Similarities </a:t>
            </a:r>
            <a:r>
              <a:rPr lang="en-US" b="1" dirty="0"/>
              <a:t>in Early Development</a:t>
            </a:r>
            <a:br>
              <a:rPr lang="en-US" b="1" dirty="0"/>
            </a:br>
            <a:endParaRPr lang="en-US" dirty="0">
              <a:solidFill>
                <a:schemeClr val="tx1"/>
              </a:solidFill>
            </a:endParaRPr>
          </a:p>
        </p:txBody>
      </p:sp>
      <p:pic>
        <p:nvPicPr>
          <p:cNvPr id="39945" name="Picture 9" descr="&#10;Picture 1.png                                                  000A2B16bunsen                         C167EDBD:"/>
          <p:cNvPicPr>
            <a:picLocks noGrp="1" noChangeAspect="1" noChangeArrowheads="1"/>
          </p:cNvPicPr>
          <p:nvPr>
            <p:ph sz="half" idx="1"/>
          </p:nvPr>
        </p:nvPicPr>
        <p:blipFill>
          <a:blip r:embed="rId2">
            <a:extLst>
              <a:ext uri="{28A0092B-C50C-407E-A947-70E740481C1C}">
                <a14:useLocalDpi xmlns:a14="http://schemas.microsoft.com/office/drawing/2010/main" val="0"/>
              </a:ext>
            </a:extLst>
          </a:blip>
          <a:stretch>
            <a:fillRect/>
          </a:stretch>
        </p:blipFill>
        <p:spPr>
          <a:xfrm>
            <a:off x="304800" y="457200"/>
            <a:ext cx="4251854" cy="3325019"/>
          </a:xfrm>
        </p:spPr>
      </p:pic>
      <p:sp>
        <p:nvSpPr>
          <p:cNvPr id="2" name="Content Placeholder 1"/>
          <p:cNvSpPr>
            <a:spLocks noGrp="1"/>
          </p:cNvSpPr>
          <p:nvPr>
            <p:ph sz="half" idx="2"/>
          </p:nvPr>
        </p:nvSpPr>
        <p:spPr>
          <a:xfrm>
            <a:off x="4648200" y="3886200"/>
            <a:ext cx="4038600" cy="2239963"/>
          </a:xfrm>
        </p:spPr>
        <p:txBody>
          <a:bodyPr/>
          <a:lstStyle/>
          <a:p>
            <a:r>
              <a:rPr lang="en-US" dirty="0" smtClean="0"/>
              <a:t>Same </a:t>
            </a:r>
          </a:p>
          <a:p>
            <a:r>
              <a:rPr lang="en-US" dirty="0" smtClean="0"/>
              <a:t>DNA &amp; processes</a:t>
            </a:r>
          </a:p>
          <a:p>
            <a:r>
              <a:rPr lang="en-US" dirty="0" smtClean="0"/>
              <a:t>Comparative embryology</a:t>
            </a:r>
          </a:p>
          <a:p>
            <a:endParaRPr lang="en-US" dirty="0"/>
          </a:p>
        </p:txBody>
      </p:sp>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4800" y="3962400"/>
            <a:ext cx="4419600" cy="156194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624142409"/>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p:txBody>
          <a:bodyPr/>
          <a:lstStyle/>
          <a:p>
            <a:pPr eaLnBrk="1" hangingPunct="1"/>
            <a:r>
              <a:rPr lang="en-US" smtClean="0"/>
              <a:t>Species Variation</a:t>
            </a:r>
          </a:p>
        </p:txBody>
      </p:sp>
      <p:sp>
        <p:nvSpPr>
          <p:cNvPr id="27651" name="Rectangle 3"/>
          <p:cNvSpPr>
            <a:spLocks noGrp="1" noChangeArrowheads="1"/>
          </p:cNvSpPr>
          <p:nvPr>
            <p:ph type="body" sz="half" idx="1"/>
          </p:nvPr>
        </p:nvSpPr>
        <p:spPr>
          <a:xfrm>
            <a:off x="457200" y="1600200"/>
            <a:ext cx="3321050" cy="4525963"/>
          </a:xfrm>
        </p:spPr>
        <p:txBody>
          <a:bodyPr/>
          <a:lstStyle/>
          <a:p>
            <a:pPr eaLnBrk="1" hangingPunct="1">
              <a:buFontTx/>
              <a:buNone/>
            </a:pPr>
            <a:r>
              <a:rPr lang="en-US" smtClean="0"/>
              <a:t>Caused by </a:t>
            </a:r>
          </a:p>
          <a:p>
            <a:pPr eaLnBrk="1" hangingPunct="1"/>
            <a:r>
              <a:rPr lang="en-US" smtClean="0"/>
              <a:t>Barriers</a:t>
            </a:r>
          </a:p>
          <a:p>
            <a:pPr eaLnBrk="1" hangingPunct="1"/>
            <a:r>
              <a:rPr lang="en-US" smtClean="0"/>
              <a:t>Different env</a:t>
            </a:r>
          </a:p>
          <a:p>
            <a:pPr eaLnBrk="1" hangingPunct="1"/>
            <a:r>
              <a:rPr lang="en-US" smtClean="0"/>
              <a:t>Traits change as a result of natural selection</a:t>
            </a:r>
          </a:p>
        </p:txBody>
      </p:sp>
      <p:sp>
        <p:nvSpPr>
          <p:cNvPr id="27652" name="Rectangle 4"/>
          <p:cNvSpPr>
            <a:spLocks noGrp="1" noChangeArrowheads="1"/>
          </p:cNvSpPr>
          <p:nvPr>
            <p:ph type="body" sz="half" idx="2"/>
          </p:nvPr>
        </p:nvSpPr>
        <p:spPr>
          <a:xfrm>
            <a:off x="4356100" y="1600200"/>
            <a:ext cx="4330700" cy="2400300"/>
          </a:xfrm>
        </p:spPr>
        <p:txBody>
          <a:bodyPr/>
          <a:lstStyle/>
          <a:p>
            <a:pPr eaLnBrk="1" hangingPunct="1"/>
            <a:r>
              <a:rPr lang="en-US" sz="2400" smtClean="0"/>
              <a:t>Some organisms are separated by geographical boundaries and evolve into different species.</a:t>
            </a:r>
          </a:p>
          <a:p>
            <a:pPr eaLnBrk="1" hangingPunct="1"/>
            <a:endParaRPr lang="en-US" sz="2400" smtClean="0"/>
          </a:p>
        </p:txBody>
      </p:sp>
      <p:pic>
        <p:nvPicPr>
          <p:cNvPr id="27653" name="Picture 5" descr="camel"/>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810250" y="4133850"/>
            <a:ext cx="3333750" cy="272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654" name="Picture 6" descr="llama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733800" y="3962400"/>
            <a:ext cx="2160588" cy="289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091714274"/>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pPr eaLnBrk="1" hangingPunct="1"/>
            <a:r>
              <a:rPr lang="en-US" smtClean="0">
                <a:latin typeface="Comic Sans MS" pitchFamily="66" charset="0"/>
              </a:rPr>
              <a:t>Evolution  </a:t>
            </a:r>
          </a:p>
        </p:txBody>
      </p:sp>
      <p:sp>
        <p:nvSpPr>
          <p:cNvPr id="30723" name="Rectangle 3"/>
          <p:cNvSpPr>
            <a:spLocks noGrp="1" noChangeArrowheads="1"/>
          </p:cNvSpPr>
          <p:nvPr>
            <p:ph type="body" sz="half" idx="1"/>
          </p:nvPr>
        </p:nvSpPr>
        <p:spPr>
          <a:xfrm>
            <a:off x="457200" y="1600200"/>
            <a:ext cx="4043363" cy="4525963"/>
          </a:xfrm>
        </p:spPr>
        <p:txBody>
          <a:bodyPr/>
          <a:lstStyle/>
          <a:p>
            <a:pPr eaLnBrk="1" hangingPunct="1">
              <a:lnSpc>
                <a:spcPct val="92000"/>
              </a:lnSpc>
              <a:spcBef>
                <a:spcPts val="113"/>
              </a:spcBef>
            </a:pPr>
            <a:r>
              <a:rPr lang="en-US" sz="3600" u="sng" smtClean="0">
                <a:latin typeface="Comic Sans MS" pitchFamily="66" charset="0"/>
              </a:rPr>
              <a:t>Convergent  E-</a:t>
            </a:r>
          </a:p>
          <a:p>
            <a:pPr eaLnBrk="1" hangingPunct="1">
              <a:lnSpc>
                <a:spcPct val="92000"/>
              </a:lnSpc>
              <a:spcBef>
                <a:spcPts val="113"/>
              </a:spcBef>
            </a:pPr>
            <a:r>
              <a:rPr lang="en-US" sz="3200" smtClean="0">
                <a:latin typeface="Comic Sans MS" pitchFamily="66" charset="0"/>
              </a:rPr>
              <a:t>organism with different ancestors become more alike because of adapting to their env</a:t>
            </a:r>
            <a:r>
              <a:rPr lang="en-US" sz="3600" smtClean="0">
                <a:latin typeface="Comic Sans MS" pitchFamily="66" charset="0"/>
              </a:rPr>
              <a:t>.  </a:t>
            </a:r>
          </a:p>
        </p:txBody>
      </p:sp>
      <p:sp>
        <p:nvSpPr>
          <p:cNvPr id="30724" name="Rectangle 4"/>
          <p:cNvSpPr>
            <a:spLocks noGrp="1" noChangeArrowheads="1"/>
          </p:cNvSpPr>
          <p:nvPr>
            <p:ph type="body" sz="half" idx="2"/>
          </p:nvPr>
        </p:nvSpPr>
        <p:spPr>
          <a:xfrm>
            <a:off x="4643438" y="1600200"/>
            <a:ext cx="4043362" cy="4525963"/>
          </a:xfrm>
        </p:spPr>
        <p:txBody>
          <a:bodyPr/>
          <a:lstStyle/>
          <a:p>
            <a:pPr eaLnBrk="1" hangingPunct="1"/>
            <a:r>
              <a:rPr lang="en-US" sz="3600" u="sng" smtClean="0">
                <a:latin typeface="Comic Sans MS" pitchFamily="66" charset="0"/>
              </a:rPr>
              <a:t>Divergent  E.</a:t>
            </a:r>
            <a:r>
              <a:rPr lang="en-US" sz="3600" smtClean="0">
                <a:latin typeface="Comic Sans MS" pitchFamily="66" charset="0"/>
              </a:rPr>
              <a:t> </a:t>
            </a:r>
            <a:r>
              <a:rPr lang="en-US" sz="3200" smtClean="0">
                <a:latin typeface="Comic Sans MS" pitchFamily="66" charset="0"/>
              </a:rPr>
              <a:t>similar species become more distinct.  (different)</a:t>
            </a:r>
          </a:p>
        </p:txBody>
      </p:sp>
    </p:spTree>
    <p:extLst>
      <p:ext uri="{BB962C8B-B14F-4D97-AF65-F5344CB8AC3E}">
        <p14:creationId xmlns:p14="http://schemas.microsoft.com/office/powerpoint/2010/main" val="633487703"/>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013" name="Picture 5" descr="&#10;Picture 2.png                                                  000A2B16bunsen                         C167EDBD:"/>
          <p:cNvPicPr>
            <a:picLocks noGrp="1" noChangeAspect="1" noChangeArrowheads="1"/>
          </p:cNvPicPr>
          <p:nvPr>
            <p:ph/>
          </p:nvPr>
        </p:nvPicPr>
        <p:blipFill>
          <a:blip r:embed="rId2">
            <a:extLst>
              <a:ext uri="{28A0092B-C50C-407E-A947-70E740481C1C}">
                <a14:useLocalDpi xmlns:a14="http://schemas.microsoft.com/office/drawing/2010/main" val="0"/>
              </a:ext>
            </a:extLst>
          </a:blip>
          <a:srcRect/>
          <a:stretch>
            <a:fillRect/>
          </a:stretch>
        </p:blipFill>
        <p:spPr>
          <a:xfrm>
            <a:off x="1447800" y="0"/>
            <a:ext cx="6172200" cy="6858000"/>
          </a:xfrm>
        </p:spPr>
      </p:pic>
    </p:spTree>
    <p:extLst>
      <p:ext uri="{BB962C8B-B14F-4D97-AF65-F5344CB8AC3E}">
        <p14:creationId xmlns:p14="http://schemas.microsoft.com/office/powerpoint/2010/main" val="3352293311"/>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77826" name="Rectangle 2"/>
          <p:cNvSpPr>
            <a:spLocks noGrp="1" noChangeArrowheads="1"/>
          </p:cNvSpPr>
          <p:nvPr>
            <p:ph type="title"/>
          </p:nvPr>
        </p:nvSpPr>
        <p:spPr>
          <a:noFill/>
          <a:ln/>
        </p:spPr>
        <p:txBody>
          <a:bodyPr/>
          <a:lstStyle/>
          <a:p>
            <a:r>
              <a:rPr lang="en-US" b="1">
                <a:solidFill>
                  <a:srgbClr val="333399"/>
                </a:solidFill>
                <a:effectLst>
                  <a:outerShdw blurRad="38100" dist="38100" dir="2700000" algn="tl">
                    <a:srgbClr val="000000"/>
                  </a:outerShdw>
                </a:effectLst>
              </a:rPr>
              <a:t>Convergent Evolution</a:t>
            </a:r>
          </a:p>
        </p:txBody>
      </p:sp>
      <p:sp>
        <p:nvSpPr>
          <p:cNvPr id="77827" name="Rectangle 3"/>
          <p:cNvSpPr>
            <a:spLocks noGrp="1" noChangeArrowheads="1"/>
          </p:cNvSpPr>
          <p:nvPr>
            <p:ph sz="half" idx="1"/>
          </p:nvPr>
        </p:nvSpPr>
        <p:spPr>
          <a:noFill/>
          <a:ln/>
        </p:spPr>
        <p:txBody>
          <a:bodyPr>
            <a:normAutofit fontScale="85000" lnSpcReduction="20000"/>
          </a:bodyPr>
          <a:lstStyle/>
          <a:p>
            <a:r>
              <a:rPr lang="en-US" sz="2800" b="1" dirty="0">
                <a:solidFill>
                  <a:srgbClr val="333399"/>
                </a:solidFill>
                <a:effectLst>
                  <a:outerShdw blurRad="38100" dist="38100" dir="2700000" algn="tl">
                    <a:srgbClr val="000000"/>
                  </a:outerShdw>
                </a:effectLst>
              </a:rPr>
              <a:t>Species</a:t>
            </a:r>
            <a:r>
              <a:rPr lang="en-US" sz="2800" dirty="0"/>
              <a:t> from different </a:t>
            </a:r>
            <a:r>
              <a:rPr lang="en-US" sz="2800" b="1" dirty="0">
                <a:solidFill>
                  <a:srgbClr val="660066"/>
                </a:solidFill>
                <a:effectLst>
                  <a:outerShdw blurRad="38100" dist="38100" dir="2700000" algn="tl">
                    <a:srgbClr val="000000"/>
                  </a:outerShdw>
                </a:effectLst>
              </a:rPr>
              <a:t>evolutionary branches</a:t>
            </a:r>
            <a:r>
              <a:rPr lang="en-US" sz="2800" dirty="0"/>
              <a:t> may come to resemble one another if they live in </a:t>
            </a:r>
            <a:r>
              <a:rPr lang="en-US" sz="2800" b="1" dirty="0">
                <a:solidFill>
                  <a:srgbClr val="006600"/>
                </a:solidFill>
                <a:effectLst>
                  <a:outerShdw blurRad="38100" dist="38100" dir="2700000" algn="tl">
                    <a:srgbClr val="000000"/>
                  </a:outerShdw>
                </a:effectLst>
              </a:rPr>
              <a:t>very similar environments.</a:t>
            </a:r>
          </a:p>
          <a:p>
            <a:pPr>
              <a:buFontTx/>
              <a:buNone/>
            </a:pPr>
            <a:endParaRPr lang="en-US" sz="1400" dirty="0"/>
          </a:p>
          <a:p>
            <a:r>
              <a:rPr lang="en-US" sz="2800" b="1" dirty="0">
                <a:solidFill>
                  <a:srgbClr val="CC0000"/>
                </a:solidFill>
                <a:effectLst>
                  <a:outerShdw blurRad="38100" dist="38100" dir="2700000" algn="tl">
                    <a:srgbClr val="000000"/>
                  </a:outerShdw>
                </a:effectLst>
              </a:rPr>
              <a:t>Example:</a:t>
            </a:r>
          </a:p>
          <a:p>
            <a:pPr>
              <a:buFontTx/>
              <a:buNone/>
            </a:pPr>
            <a:r>
              <a:rPr lang="en-US" sz="2800" b="1" dirty="0">
                <a:solidFill>
                  <a:srgbClr val="333399"/>
                </a:solidFill>
                <a:effectLst>
                  <a:outerShdw blurRad="38100" dist="38100" dir="2700000" algn="tl">
                    <a:srgbClr val="000000"/>
                  </a:outerShdw>
                </a:effectLst>
              </a:rPr>
              <a:t>	1.	Ostrich (Africa) and Emu (Australia).</a:t>
            </a:r>
          </a:p>
          <a:p>
            <a:pPr>
              <a:buFontTx/>
              <a:buNone/>
            </a:pPr>
            <a:r>
              <a:rPr lang="en-US" sz="2800" b="1" dirty="0">
                <a:solidFill>
                  <a:srgbClr val="333399"/>
                </a:solidFill>
                <a:effectLst>
                  <a:outerShdw blurRad="38100" dist="38100" dir="2700000" algn="tl">
                    <a:srgbClr val="000000"/>
                  </a:outerShdw>
                </a:effectLst>
              </a:rPr>
              <a:t>	2.	Sidewinder (Mojave Desert) and</a:t>
            </a:r>
          </a:p>
          <a:p>
            <a:pPr>
              <a:buFontTx/>
              <a:buNone/>
            </a:pPr>
            <a:r>
              <a:rPr lang="en-US" sz="2800" b="1" dirty="0">
                <a:solidFill>
                  <a:srgbClr val="333399"/>
                </a:solidFill>
                <a:effectLst>
                  <a:outerShdw blurRad="38100" dist="38100" dir="2700000" algn="tl">
                    <a:srgbClr val="000000"/>
                  </a:outerShdw>
                </a:effectLst>
              </a:rPr>
              <a:t>		Horned Viper (Middle East Desert)</a:t>
            </a:r>
          </a:p>
        </p:txBody>
      </p:sp>
      <p:sp>
        <p:nvSpPr>
          <p:cNvPr id="2" name="Content Placeholder 1"/>
          <p:cNvSpPr>
            <a:spLocks noGrp="1"/>
          </p:cNvSpPr>
          <p:nvPr>
            <p:ph sz="half" idx="2"/>
          </p:nvPr>
        </p:nvSpPr>
        <p:spPr/>
        <p:txBody>
          <a:bodyPr>
            <a:normAutofit fontScale="85000" lnSpcReduction="20000"/>
          </a:bodyPr>
          <a:lstStyle/>
          <a:p>
            <a:endParaRPr lang="en-US"/>
          </a:p>
        </p:txBody>
      </p:sp>
      <p:pic>
        <p:nvPicPr>
          <p:cNvPr id="4098" name="Picture 2" descr="http://www.pbs.org/odyssey/images/20011217_daily2_b.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86400" y="1371600"/>
            <a:ext cx="3238500" cy="228600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58042268"/>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77826">
                                            <p:txEl>
                                              <p:pRg st="0" end="0"/>
                                            </p:txEl>
                                          </p:spTgt>
                                        </p:tgtEl>
                                        <p:attrNameLst>
                                          <p:attrName>style.visibility</p:attrName>
                                        </p:attrNameLst>
                                      </p:cBhvr>
                                      <p:to>
                                        <p:strVal val="visible"/>
                                      </p:to>
                                    </p:set>
                                    <p:animEffect transition="in" filter="wipe(left)">
                                      <p:cBhvr>
                                        <p:cTn id="7" dur="500"/>
                                        <p:tgtEl>
                                          <p:spTgt spid="77826">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7827">
                                            <p:txEl>
                                              <p:pRg st="0" end="0"/>
                                            </p:txEl>
                                          </p:spTgt>
                                        </p:tgtEl>
                                        <p:attrNameLst>
                                          <p:attrName>style.visibility</p:attrName>
                                        </p:attrNameLst>
                                      </p:cBhvr>
                                      <p:to>
                                        <p:strVal val="visible"/>
                                      </p:to>
                                    </p:set>
                                    <p:animEffect transition="in" filter="wipe(left)">
                                      <p:cBhvr>
                                        <p:cTn id="12" dur="500"/>
                                        <p:tgtEl>
                                          <p:spTgt spid="77827">
                                            <p:txEl>
                                              <p:pRg st="0" end="0"/>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77827">
                                            <p:txEl>
                                              <p:pRg st="2" end="2"/>
                                            </p:txEl>
                                          </p:spTgt>
                                        </p:tgtEl>
                                        <p:attrNameLst>
                                          <p:attrName>style.visibility</p:attrName>
                                        </p:attrNameLst>
                                      </p:cBhvr>
                                      <p:to>
                                        <p:strVal val="visible"/>
                                      </p:to>
                                    </p:set>
                                    <p:animEffect transition="in" filter="wipe(left)">
                                      <p:cBhvr>
                                        <p:cTn id="17" dur="500"/>
                                        <p:tgtEl>
                                          <p:spTgt spid="77827">
                                            <p:txEl>
                                              <p:pRg st="2" end="2"/>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77827">
                                            <p:txEl>
                                              <p:pRg st="3" end="3"/>
                                            </p:txEl>
                                          </p:spTgt>
                                        </p:tgtEl>
                                        <p:attrNameLst>
                                          <p:attrName>style.visibility</p:attrName>
                                        </p:attrNameLst>
                                      </p:cBhvr>
                                      <p:to>
                                        <p:strVal val="visible"/>
                                      </p:to>
                                    </p:set>
                                    <p:animEffect transition="in" filter="wipe(left)">
                                      <p:cBhvr>
                                        <p:cTn id="22" dur="500"/>
                                        <p:tgtEl>
                                          <p:spTgt spid="77827">
                                            <p:txEl>
                                              <p:pRg st="3" end="3"/>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77827">
                                            <p:txEl>
                                              <p:pRg st="4" end="4"/>
                                            </p:txEl>
                                          </p:spTgt>
                                        </p:tgtEl>
                                        <p:attrNameLst>
                                          <p:attrName>style.visibility</p:attrName>
                                        </p:attrNameLst>
                                      </p:cBhvr>
                                      <p:to>
                                        <p:strVal val="visible"/>
                                      </p:to>
                                    </p:set>
                                    <p:animEffect transition="in" filter="wipe(left)">
                                      <p:cBhvr>
                                        <p:cTn id="27" dur="500"/>
                                        <p:tgtEl>
                                          <p:spTgt spid="77827">
                                            <p:txEl>
                                              <p:pRg st="4" end="4"/>
                                            </p:txEl>
                                          </p:spTgt>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77827">
                                            <p:txEl>
                                              <p:pRg st="5" end="5"/>
                                            </p:txEl>
                                          </p:spTgt>
                                        </p:tgtEl>
                                        <p:attrNameLst>
                                          <p:attrName>style.visibility</p:attrName>
                                        </p:attrNameLst>
                                      </p:cBhvr>
                                      <p:to>
                                        <p:strVal val="visible"/>
                                      </p:to>
                                    </p:set>
                                    <p:animEffect transition="in" filter="wipe(left)">
                                      <p:cBhvr>
                                        <p:cTn id="32" dur="500"/>
                                        <p:tgtEl>
                                          <p:spTgt spid="77827">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7826" grpId="0" build="p" autoUpdateAnimBg="0"/>
      <p:bldP spid="77827" grpId="0" build="p" autoUpdateAnimBg="0"/>
    </p:bldLst>
  </p:timing>
</p:sld>
</file>

<file path=ppt/slides/slide5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79874" name="Rectangle 2"/>
          <p:cNvSpPr>
            <a:spLocks noGrp="1" noChangeArrowheads="1"/>
          </p:cNvSpPr>
          <p:nvPr>
            <p:ph type="title"/>
          </p:nvPr>
        </p:nvSpPr>
        <p:spPr>
          <a:xfrm>
            <a:off x="457200" y="274638"/>
            <a:ext cx="4114800" cy="1143000"/>
          </a:xfrm>
          <a:noFill/>
          <a:ln/>
        </p:spPr>
        <p:txBody>
          <a:bodyPr/>
          <a:lstStyle/>
          <a:p>
            <a:r>
              <a:rPr lang="en-US" b="1" dirty="0">
                <a:solidFill>
                  <a:schemeClr val="accent2"/>
                </a:solidFill>
                <a:effectLst>
                  <a:outerShdw blurRad="38100" dist="38100" dir="2700000" algn="tl">
                    <a:srgbClr val="000000"/>
                  </a:outerShdw>
                </a:effectLst>
              </a:rPr>
              <a:t>Coevolution</a:t>
            </a:r>
          </a:p>
        </p:txBody>
      </p:sp>
      <p:sp>
        <p:nvSpPr>
          <p:cNvPr id="79875" name="Rectangle 3"/>
          <p:cNvSpPr>
            <a:spLocks noGrp="1" noChangeArrowheads="1"/>
          </p:cNvSpPr>
          <p:nvPr>
            <p:ph sz="half" idx="1"/>
          </p:nvPr>
        </p:nvSpPr>
        <p:spPr>
          <a:noFill/>
          <a:ln/>
        </p:spPr>
        <p:txBody>
          <a:bodyPr>
            <a:normAutofit fontScale="85000" lnSpcReduction="20000"/>
          </a:bodyPr>
          <a:lstStyle/>
          <a:p>
            <a:r>
              <a:rPr lang="en-US" sz="2800" b="1" dirty="0">
                <a:solidFill>
                  <a:srgbClr val="333399"/>
                </a:solidFill>
                <a:effectLst>
                  <a:outerShdw blurRad="38100" dist="38100" dir="2700000" algn="tl">
                    <a:srgbClr val="000000"/>
                  </a:outerShdw>
                </a:effectLst>
              </a:rPr>
              <a:t>Evolutionary change</a:t>
            </a:r>
            <a:r>
              <a:rPr lang="en-US" sz="2800" dirty="0"/>
              <a:t>, in which one species act as a </a:t>
            </a:r>
            <a:r>
              <a:rPr lang="en-US" sz="2800" b="1" dirty="0">
                <a:solidFill>
                  <a:srgbClr val="660066"/>
                </a:solidFill>
                <a:effectLst>
                  <a:outerShdw blurRad="38100" dist="38100" dir="2700000" algn="tl">
                    <a:srgbClr val="000000"/>
                  </a:outerShdw>
                </a:effectLst>
              </a:rPr>
              <a:t>selective force</a:t>
            </a:r>
            <a:r>
              <a:rPr lang="en-US" sz="2800" dirty="0"/>
              <a:t> on a </a:t>
            </a:r>
            <a:r>
              <a:rPr lang="en-US" sz="2800" b="1" dirty="0">
                <a:solidFill>
                  <a:srgbClr val="333399"/>
                </a:solidFill>
                <a:effectLst>
                  <a:outerShdw blurRad="38100" dist="38100" dir="2700000" algn="tl">
                    <a:srgbClr val="000000"/>
                  </a:outerShdw>
                </a:effectLst>
              </a:rPr>
              <a:t>second</a:t>
            </a:r>
            <a:r>
              <a:rPr lang="en-US" sz="2800" dirty="0"/>
              <a:t> species, inducing adaptations that in turn act as selective force on the </a:t>
            </a:r>
            <a:r>
              <a:rPr lang="en-US" sz="2800" b="1" dirty="0">
                <a:solidFill>
                  <a:srgbClr val="333399"/>
                </a:solidFill>
                <a:effectLst>
                  <a:outerShdw blurRad="38100" dist="38100" dir="2700000" algn="tl">
                    <a:srgbClr val="000000"/>
                  </a:outerShdw>
                </a:effectLst>
              </a:rPr>
              <a:t>first</a:t>
            </a:r>
            <a:r>
              <a:rPr lang="en-US" sz="2800" dirty="0"/>
              <a:t> species.</a:t>
            </a:r>
          </a:p>
          <a:p>
            <a:pPr>
              <a:buFontTx/>
              <a:buNone/>
            </a:pPr>
            <a:endParaRPr lang="en-US" sz="1600" dirty="0"/>
          </a:p>
          <a:p>
            <a:r>
              <a:rPr lang="en-US" sz="2800" b="1" dirty="0">
                <a:solidFill>
                  <a:srgbClr val="CC0000"/>
                </a:solidFill>
                <a:effectLst>
                  <a:outerShdw blurRad="38100" dist="38100" dir="2700000" algn="tl">
                    <a:srgbClr val="000000"/>
                  </a:outerShdw>
                </a:effectLst>
              </a:rPr>
              <a:t>Example:</a:t>
            </a:r>
          </a:p>
          <a:p>
            <a:pPr>
              <a:buFontTx/>
              <a:buNone/>
            </a:pPr>
            <a:r>
              <a:rPr lang="en-US" sz="2800" b="1" dirty="0">
                <a:solidFill>
                  <a:srgbClr val="6600FF"/>
                </a:solidFill>
                <a:effectLst>
                  <a:outerShdw blurRad="38100" dist="38100" dir="2700000" algn="tl">
                    <a:srgbClr val="000000"/>
                  </a:outerShdw>
                </a:effectLst>
              </a:rPr>
              <a:t>	1.	Acacia ants and acacia trees</a:t>
            </a:r>
          </a:p>
          <a:p>
            <a:pPr>
              <a:buFontTx/>
              <a:buNone/>
            </a:pPr>
            <a:r>
              <a:rPr lang="en-US" sz="2800" b="1" dirty="0">
                <a:solidFill>
                  <a:srgbClr val="6600FF"/>
                </a:solidFill>
                <a:effectLst>
                  <a:outerShdw blurRad="38100" dist="38100" dir="2700000" algn="tl">
                    <a:srgbClr val="000000"/>
                  </a:outerShdw>
                </a:effectLst>
              </a:rPr>
              <a:t>	2.	Humming birds and plants with flowers 	with long tubes</a:t>
            </a:r>
          </a:p>
        </p:txBody>
      </p:sp>
      <p:sp>
        <p:nvSpPr>
          <p:cNvPr id="2" name="Content Placeholder 1"/>
          <p:cNvSpPr>
            <a:spLocks noGrp="1"/>
          </p:cNvSpPr>
          <p:nvPr>
            <p:ph sz="half" idx="2"/>
          </p:nvPr>
        </p:nvSpPr>
        <p:spPr>
          <a:xfrm>
            <a:off x="4648200" y="381000"/>
            <a:ext cx="4038600" cy="762000"/>
          </a:xfrm>
        </p:spPr>
        <p:txBody>
          <a:bodyPr>
            <a:normAutofit fontScale="85000" lnSpcReduction="20000"/>
          </a:bodyPr>
          <a:lstStyle/>
          <a:p>
            <a:r>
              <a:rPr lang="en-US" b="1" dirty="0" smtClean="0">
                <a:solidFill>
                  <a:schemeClr val="accent4">
                    <a:lumMod val="50000"/>
                  </a:schemeClr>
                </a:solidFill>
                <a:latin typeface="Algerian" pitchFamily="82" charset="0"/>
              </a:rPr>
              <a:t>Praying mantis &amp; </a:t>
            </a:r>
            <a:r>
              <a:rPr lang="en-US" b="1" dirty="0">
                <a:solidFill>
                  <a:schemeClr val="accent4">
                    <a:lumMod val="50000"/>
                  </a:schemeClr>
                </a:solidFill>
                <a:latin typeface="Algerian" pitchFamily="82" charset="0"/>
              </a:rPr>
              <a:t>Orchid </a:t>
            </a:r>
          </a:p>
        </p:txBody>
      </p:sp>
      <p:pic>
        <p:nvPicPr>
          <p:cNvPr id="3074" name="Picture 2" descr="http://2.bp.blogspot.com/_ovJS1Em-6dg/Re2h3VbdaHI/AAAAAAAAE6I/fPZ73ZJ6P2Y/s400/mantis1.jfif"/>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53796" y="1143000"/>
            <a:ext cx="3810000" cy="2581276"/>
          </a:xfrm>
          <a:prstGeom prst="rect">
            <a:avLst/>
          </a:prstGeom>
          <a:noFill/>
          <a:extLst>
            <a:ext uri="{909E8E84-426E-40DD-AFC4-6F175D3DCCD1}">
              <a14:hiddenFill xmlns:a14="http://schemas.microsoft.com/office/drawing/2010/main">
                <a:solidFill>
                  <a:srgbClr val="FFFFFF"/>
                </a:solidFill>
              </a14:hiddenFill>
            </a:ext>
          </a:extLst>
        </p:spPr>
      </p:pic>
      <p:pic>
        <p:nvPicPr>
          <p:cNvPr id="3075"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853796" y="3724276"/>
            <a:ext cx="3810000" cy="31321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355478024"/>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79874">
                                            <p:txEl>
                                              <p:pRg st="0" end="0"/>
                                            </p:txEl>
                                          </p:spTgt>
                                        </p:tgtEl>
                                        <p:attrNameLst>
                                          <p:attrName>style.visibility</p:attrName>
                                        </p:attrNameLst>
                                      </p:cBhvr>
                                      <p:to>
                                        <p:strVal val="visible"/>
                                      </p:to>
                                    </p:set>
                                    <p:animEffect transition="in" filter="wipe(left)">
                                      <p:cBhvr>
                                        <p:cTn id="7" dur="500"/>
                                        <p:tgtEl>
                                          <p:spTgt spid="79874">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9875">
                                            <p:txEl>
                                              <p:pRg st="0" end="0"/>
                                            </p:txEl>
                                          </p:spTgt>
                                        </p:tgtEl>
                                        <p:attrNameLst>
                                          <p:attrName>style.visibility</p:attrName>
                                        </p:attrNameLst>
                                      </p:cBhvr>
                                      <p:to>
                                        <p:strVal val="visible"/>
                                      </p:to>
                                    </p:set>
                                    <p:animEffect transition="in" filter="wipe(left)">
                                      <p:cBhvr>
                                        <p:cTn id="12" dur="500"/>
                                        <p:tgtEl>
                                          <p:spTgt spid="79875">
                                            <p:txEl>
                                              <p:pRg st="0" end="0"/>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79875">
                                            <p:txEl>
                                              <p:pRg st="2" end="2"/>
                                            </p:txEl>
                                          </p:spTgt>
                                        </p:tgtEl>
                                        <p:attrNameLst>
                                          <p:attrName>style.visibility</p:attrName>
                                        </p:attrNameLst>
                                      </p:cBhvr>
                                      <p:to>
                                        <p:strVal val="visible"/>
                                      </p:to>
                                    </p:set>
                                    <p:animEffect transition="in" filter="wipe(left)">
                                      <p:cBhvr>
                                        <p:cTn id="17" dur="500"/>
                                        <p:tgtEl>
                                          <p:spTgt spid="79875">
                                            <p:txEl>
                                              <p:pRg st="2" end="2"/>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79875">
                                            <p:txEl>
                                              <p:pRg st="3" end="3"/>
                                            </p:txEl>
                                          </p:spTgt>
                                        </p:tgtEl>
                                        <p:attrNameLst>
                                          <p:attrName>style.visibility</p:attrName>
                                        </p:attrNameLst>
                                      </p:cBhvr>
                                      <p:to>
                                        <p:strVal val="visible"/>
                                      </p:to>
                                    </p:set>
                                    <p:animEffect transition="in" filter="wipe(left)">
                                      <p:cBhvr>
                                        <p:cTn id="22" dur="500"/>
                                        <p:tgtEl>
                                          <p:spTgt spid="79875">
                                            <p:txEl>
                                              <p:pRg st="3" end="3"/>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79875">
                                            <p:txEl>
                                              <p:pRg st="4" end="4"/>
                                            </p:txEl>
                                          </p:spTgt>
                                        </p:tgtEl>
                                        <p:attrNameLst>
                                          <p:attrName>style.visibility</p:attrName>
                                        </p:attrNameLst>
                                      </p:cBhvr>
                                      <p:to>
                                        <p:strVal val="visible"/>
                                      </p:to>
                                    </p:set>
                                    <p:animEffect transition="in" filter="wipe(left)">
                                      <p:cBhvr>
                                        <p:cTn id="27" dur="500"/>
                                        <p:tgtEl>
                                          <p:spTgt spid="79875">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9874" grpId="0" build="p" autoUpdateAnimBg="0"/>
      <p:bldP spid="79875" grpId="0" build="p" autoUpdateAnimBg="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title"/>
          </p:nvPr>
        </p:nvSpPr>
        <p:spPr/>
        <p:txBody>
          <a:bodyPr/>
          <a:lstStyle/>
          <a:p>
            <a:pPr eaLnBrk="1" hangingPunct="1"/>
            <a:r>
              <a:rPr lang="en-US" smtClean="0">
                <a:solidFill>
                  <a:schemeClr val="tx1"/>
                </a:solidFill>
              </a:rPr>
              <a:t>Natural Selection</a:t>
            </a:r>
          </a:p>
        </p:txBody>
      </p:sp>
      <p:sp>
        <p:nvSpPr>
          <p:cNvPr id="28675" name="Rectangle 3"/>
          <p:cNvSpPr>
            <a:spLocks noGrp="1" noChangeArrowheads="1"/>
          </p:cNvSpPr>
          <p:nvPr>
            <p:ph type="body" sz="half" idx="1"/>
          </p:nvPr>
        </p:nvSpPr>
        <p:spPr/>
        <p:txBody>
          <a:bodyPr/>
          <a:lstStyle/>
          <a:p>
            <a:pPr eaLnBrk="1" hangingPunct="1">
              <a:defRPr/>
            </a:pPr>
            <a:r>
              <a:rPr lang="en-US" sz="2800" smtClean="0"/>
              <a:t>Over time, natural selection results in changes in inherited characteristics of a population.  These changes increase a species fitness in its environment</a:t>
            </a:r>
          </a:p>
        </p:txBody>
      </p:sp>
      <p:pic>
        <p:nvPicPr>
          <p:cNvPr id="29700" name="Picture 9" descr="&#10;Picture 1.png                                                  000A2B16bunsen                         C167EDBD:"/>
          <p:cNvPicPr>
            <a:picLocks noGrp="1" noChangeAspect="1" noChangeArrowheads="1"/>
          </p:cNvPicPr>
          <p:nvPr>
            <p:ph type="clipArt" sz="half" idx="2"/>
          </p:nvPr>
        </p:nvPicPr>
        <p:blipFill>
          <a:blip r:embed="rId2">
            <a:extLst>
              <a:ext uri="{28A0092B-C50C-407E-A947-70E740481C1C}">
                <a14:useLocalDpi xmlns:a14="http://schemas.microsoft.com/office/drawing/2010/main" val="0"/>
              </a:ext>
            </a:extLst>
          </a:blip>
          <a:srcRect/>
          <a:stretch>
            <a:fillRect/>
          </a:stretch>
        </p:blipFill>
        <p:spPr>
          <a:xfrm>
            <a:off x="5132388" y="1524000"/>
            <a:ext cx="3810000" cy="4419600"/>
          </a:xfrm>
        </p:spPr>
      </p:pic>
    </p:spTree>
    <p:extLst>
      <p:ext uri="{BB962C8B-B14F-4D97-AF65-F5344CB8AC3E}">
        <p14:creationId xmlns:p14="http://schemas.microsoft.com/office/powerpoint/2010/main" val="863328505"/>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Title 1"/>
          <p:cNvSpPr>
            <a:spLocks noGrp="1"/>
          </p:cNvSpPr>
          <p:nvPr>
            <p:ph type="title"/>
          </p:nvPr>
        </p:nvSpPr>
        <p:spPr>
          <a:xfrm>
            <a:off x="1143000" y="0"/>
            <a:ext cx="7772400" cy="914400"/>
          </a:xfrm>
        </p:spPr>
        <p:txBody>
          <a:bodyPr/>
          <a:lstStyle/>
          <a:p>
            <a:r>
              <a:rPr lang="en-US" smtClean="0"/>
              <a:t>Examples of transitional fossils</a:t>
            </a:r>
          </a:p>
        </p:txBody>
      </p:sp>
      <p:pic>
        <p:nvPicPr>
          <p:cNvPr id="34819" name="Picture 3" descr="tran-01.gif"/>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744788" y="914400"/>
            <a:ext cx="6399212" cy="3352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4820" name="Picture 4" descr="tran-02.gif"/>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2771775"/>
            <a:ext cx="5638800" cy="408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842904828"/>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914" name="Picture 3" descr="whaletransition-rodhocetusfalse.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12700"/>
            <a:ext cx="9144000" cy="684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106658055"/>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7106" name="Rectangle 2"/>
          <p:cNvSpPr>
            <a:spLocks noGrp="1" noChangeArrowheads="1"/>
          </p:cNvSpPr>
          <p:nvPr>
            <p:ph type="title"/>
          </p:nvPr>
        </p:nvSpPr>
        <p:spPr>
          <a:noFill/>
          <a:ln/>
        </p:spPr>
        <p:txBody>
          <a:bodyPr/>
          <a:lstStyle/>
          <a:p>
            <a:pPr eaLnBrk="0" hangingPunct="0"/>
            <a:r>
              <a:rPr lang="en-US" sz="3400" b="1">
                <a:solidFill>
                  <a:schemeClr val="accent2"/>
                </a:solidFill>
                <a:effectLst>
                  <a:outerShdw blurRad="38100" dist="38100" dir="2700000" algn="tl">
                    <a:srgbClr val="000000"/>
                  </a:outerShdw>
                </a:effectLst>
              </a:rPr>
              <a:t>Five Mechanisms of Microevolution</a:t>
            </a:r>
            <a:endParaRPr lang="en-US" b="1">
              <a:solidFill>
                <a:srgbClr val="006600"/>
              </a:solidFill>
              <a:effectLst>
                <a:outerShdw blurRad="38100" dist="38100" dir="2700000" algn="tl">
                  <a:srgbClr val="000000"/>
                </a:outerShdw>
              </a:effectLst>
            </a:endParaRPr>
          </a:p>
        </p:txBody>
      </p:sp>
      <p:sp>
        <p:nvSpPr>
          <p:cNvPr id="47107" name="Rectangle 3"/>
          <p:cNvSpPr>
            <a:spLocks noGrp="1" noChangeArrowheads="1"/>
          </p:cNvSpPr>
          <p:nvPr>
            <p:ph type="body" idx="1"/>
          </p:nvPr>
        </p:nvSpPr>
        <p:spPr>
          <a:xfrm>
            <a:off x="457200" y="1981200"/>
            <a:ext cx="8229600" cy="4114800"/>
          </a:xfrm>
          <a:noFill/>
          <a:ln/>
        </p:spPr>
        <p:txBody>
          <a:bodyPr/>
          <a:lstStyle/>
          <a:p>
            <a:pPr eaLnBrk="0" hangingPunct="0">
              <a:buFontTx/>
              <a:buNone/>
            </a:pPr>
            <a:r>
              <a:rPr lang="en-US" sz="2800" b="1">
                <a:solidFill>
                  <a:srgbClr val="006600"/>
                </a:solidFill>
                <a:effectLst>
                  <a:outerShdw blurRad="38100" dist="38100" dir="2700000" algn="tl">
                    <a:srgbClr val="000000"/>
                  </a:outerShdw>
                </a:effectLst>
              </a:rPr>
              <a:t>2.  Gene Flow:</a:t>
            </a:r>
            <a:endParaRPr lang="en-US" sz="2800"/>
          </a:p>
          <a:p>
            <a:pPr eaLnBrk="0" hangingPunct="0">
              <a:buFontTx/>
              <a:buNone/>
            </a:pPr>
            <a:r>
              <a:rPr lang="en-US" sz="2800">
                <a:effectLst>
                  <a:outerShdw blurRad="38100" dist="38100" dir="2700000" algn="tl">
                    <a:srgbClr val="FFFFFF"/>
                  </a:outerShdw>
                </a:effectLst>
              </a:rPr>
              <a:t>		T</a:t>
            </a:r>
            <a:r>
              <a:rPr lang="en-US" sz="2800"/>
              <a:t>he </a:t>
            </a:r>
            <a:r>
              <a:rPr lang="en-US" sz="2800" b="1">
                <a:solidFill>
                  <a:srgbClr val="006600"/>
                </a:solidFill>
                <a:effectLst>
                  <a:outerShdw blurRad="38100" dist="38100" dir="2700000" algn="tl">
                    <a:srgbClr val="000000"/>
                  </a:outerShdw>
                </a:effectLst>
              </a:rPr>
              <a:t>gain or loss of alleles</a:t>
            </a:r>
            <a:r>
              <a:rPr lang="en-US" sz="2800"/>
              <a:t> from a 		population by the </a:t>
            </a:r>
            <a:r>
              <a:rPr lang="en-US" sz="2800" b="1">
                <a:solidFill>
                  <a:srgbClr val="333399"/>
                </a:solidFill>
                <a:effectLst>
                  <a:outerShdw blurRad="38100" dist="38100" dir="2700000" algn="tl">
                    <a:srgbClr val="000000"/>
                  </a:outerShdw>
                </a:effectLst>
              </a:rPr>
              <a:t>movement</a:t>
            </a:r>
            <a:r>
              <a:rPr lang="en-US" sz="2800"/>
              <a:t> of individuals 	or gametes.</a:t>
            </a:r>
          </a:p>
          <a:p>
            <a:pPr eaLnBrk="0" hangingPunct="0">
              <a:buFontTx/>
              <a:buNone/>
            </a:pPr>
            <a:endParaRPr lang="en-US" sz="2800"/>
          </a:p>
          <a:p>
            <a:pPr eaLnBrk="0" hangingPunct="0"/>
            <a:r>
              <a:rPr lang="en-US" sz="2800" b="1">
                <a:solidFill>
                  <a:srgbClr val="006600"/>
                </a:solidFill>
                <a:effectLst>
                  <a:outerShdw blurRad="38100" dist="38100" dir="2700000" algn="tl">
                    <a:srgbClr val="000000"/>
                  </a:outerShdw>
                </a:effectLst>
              </a:rPr>
              <a:t>Immigration or emigration</a:t>
            </a:r>
            <a:r>
              <a:rPr lang="en-US" sz="2800"/>
              <a:t>.</a:t>
            </a:r>
          </a:p>
        </p:txBody>
      </p:sp>
    </p:spTree>
    <p:extLst>
      <p:ext uri="{BB962C8B-B14F-4D97-AF65-F5344CB8AC3E}">
        <p14:creationId xmlns:p14="http://schemas.microsoft.com/office/powerpoint/2010/main" val="4138600456"/>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7106">
                                            <p:txEl>
                                              <p:pRg st="0" end="0"/>
                                            </p:txEl>
                                          </p:spTgt>
                                        </p:tgtEl>
                                        <p:attrNameLst>
                                          <p:attrName>style.visibility</p:attrName>
                                        </p:attrNameLst>
                                      </p:cBhvr>
                                      <p:to>
                                        <p:strVal val="visible"/>
                                      </p:to>
                                    </p:set>
                                    <p:animEffect transition="in" filter="wipe(left)">
                                      <p:cBhvr>
                                        <p:cTn id="7" dur="500"/>
                                        <p:tgtEl>
                                          <p:spTgt spid="47106">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47107">
                                            <p:txEl>
                                              <p:pRg st="0" end="0"/>
                                            </p:txEl>
                                          </p:spTgt>
                                        </p:tgtEl>
                                        <p:attrNameLst>
                                          <p:attrName>style.visibility</p:attrName>
                                        </p:attrNameLst>
                                      </p:cBhvr>
                                      <p:to>
                                        <p:strVal val="visible"/>
                                      </p:to>
                                    </p:set>
                                    <p:animEffect transition="in" filter="wipe(left)">
                                      <p:cBhvr>
                                        <p:cTn id="12" dur="500"/>
                                        <p:tgtEl>
                                          <p:spTgt spid="47107">
                                            <p:txEl>
                                              <p:pRg st="0" end="0"/>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47107">
                                            <p:txEl>
                                              <p:pRg st="1" end="1"/>
                                            </p:txEl>
                                          </p:spTgt>
                                        </p:tgtEl>
                                        <p:attrNameLst>
                                          <p:attrName>style.visibility</p:attrName>
                                        </p:attrNameLst>
                                      </p:cBhvr>
                                      <p:to>
                                        <p:strVal val="visible"/>
                                      </p:to>
                                    </p:set>
                                    <p:animEffect transition="in" filter="wipe(left)">
                                      <p:cBhvr>
                                        <p:cTn id="17" dur="500"/>
                                        <p:tgtEl>
                                          <p:spTgt spid="47107">
                                            <p:txEl>
                                              <p:pRg st="1" end="1"/>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47107">
                                            <p:txEl>
                                              <p:pRg st="3" end="3"/>
                                            </p:txEl>
                                          </p:spTgt>
                                        </p:tgtEl>
                                        <p:attrNameLst>
                                          <p:attrName>style.visibility</p:attrName>
                                        </p:attrNameLst>
                                      </p:cBhvr>
                                      <p:to>
                                        <p:strVal val="visible"/>
                                      </p:to>
                                    </p:set>
                                    <p:animEffect transition="in" filter="wipe(left)">
                                      <p:cBhvr>
                                        <p:cTn id="22" dur="500"/>
                                        <p:tgtEl>
                                          <p:spTgt spid="47107">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106" grpId="0" build="p" autoUpdateAnimBg="0"/>
      <p:bldP spid="47107" grpId="0" build="p" autoUpdateAnimBg="0"/>
    </p:bldLst>
  </p:timing>
</p:sld>
</file>

<file path=ppt/slides/slide5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1202" name="Rectangle 2"/>
          <p:cNvSpPr>
            <a:spLocks noGrp="1" noChangeArrowheads="1"/>
          </p:cNvSpPr>
          <p:nvPr>
            <p:ph type="title"/>
          </p:nvPr>
        </p:nvSpPr>
        <p:spPr>
          <a:noFill/>
          <a:ln/>
        </p:spPr>
        <p:txBody>
          <a:bodyPr/>
          <a:lstStyle/>
          <a:p>
            <a:pPr eaLnBrk="0" hangingPunct="0"/>
            <a:r>
              <a:rPr lang="en-US" b="1">
                <a:solidFill>
                  <a:srgbClr val="9900CC"/>
                </a:solidFill>
                <a:effectLst>
                  <a:outerShdw blurRad="38100" dist="38100" dir="2700000" algn="tl">
                    <a:srgbClr val="000000"/>
                  </a:outerShdw>
                </a:effectLst>
              </a:rPr>
              <a:t>Modes of Action</a:t>
            </a:r>
          </a:p>
        </p:txBody>
      </p:sp>
      <p:sp>
        <p:nvSpPr>
          <p:cNvPr id="51203" name="Rectangle 3"/>
          <p:cNvSpPr>
            <a:spLocks noGrp="1" noChangeArrowheads="1"/>
          </p:cNvSpPr>
          <p:nvPr>
            <p:ph type="body" idx="1"/>
          </p:nvPr>
        </p:nvSpPr>
        <p:spPr>
          <a:noFill/>
          <a:ln/>
        </p:spPr>
        <p:txBody>
          <a:bodyPr/>
          <a:lstStyle/>
          <a:p>
            <a:pPr eaLnBrk="0" hangingPunct="0"/>
            <a:r>
              <a:rPr lang="en-US" sz="2400" b="1">
                <a:solidFill>
                  <a:srgbClr val="9900CC"/>
                </a:solidFill>
                <a:effectLst>
                  <a:outerShdw blurRad="38100" dist="38100" dir="2700000" algn="tl">
                    <a:srgbClr val="000000"/>
                  </a:outerShdw>
                </a:effectLst>
              </a:rPr>
              <a:t>Natural selection</a:t>
            </a:r>
            <a:r>
              <a:rPr lang="en-US" sz="2400"/>
              <a:t> has </a:t>
            </a:r>
            <a:r>
              <a:rPr lang="en-US" sz="2400" b="1">
                <a:solidFill>
                  <a:srgbClr val="CC0000"/>
                </a:solidFill>
                <a:effectLst>
                  <a:outerShdw blurRad="38100" dist="38100" dir="2700000" algn="tl">
                    <a:srgbClr val="000000"/>
                  </a:outerShdw>
                </a:effectLst>
              </a:rPr>
              <a:t>three modes</a:t>
            </a:r>
            <a:r>
              <a:rPr lang="en-US" sz="2400"/>
              <a:t> of action:</a:t>
            </a:r>
          </a:p>
          <a:p>
            <a:pPr eaLnBrk="0" hangingPunct="0">
              <a:buFontTx/>
              <a:buNone/>
            </a:pPr>
            <a:r>
              <a:rPr lang="en-US" sz="2400" b="1">
                <a:solidFill>
                  <a:srgbClr val="006600"/>
                </a:solidFill>
                <a:effectLst>
                  <a:outerShdw blurRad="38100" dist="38100" dir="2700000" algn="tl">
                    <a:srgbClr val="000000"/>
                  </a:outerShdw>
                </a:effectLst>
              </a:rPr>
              <a:t>	1.	Stabilizing selection</a:t>
            </a:r>
          </a:p>
          <a:p>
            <a:pPr eaLnBrk="0" hangingPunct="0">
              <a:buFontTx/>
              <a:buNone/>
            </a:pPr>
            <a:r>
              <a:rPr lang="en-US" sz="2400" b="1">
                <a:solidFill>
                  <a:srgbClr val="660066"/>
                </a:solidFill>
                <a:effectLst>
                  <a:outerShdw blurRad="38100" dist="38100" dir="2700000" algn="tl">
                    <a:srgbClr val="000000"/>
                  </a:outerShdw>
                </a:effectLst>
              </a:rPr>
              <a:t>	2.	Directional selection</a:t>
            </a:r>
            <a:endParaRPr lang="en-US" sz="2400" b="1">
              <a:effectLst>
                <a:outerShdw blurRad="38100" dist="38100" dir="2700000" algn="tl">
                  <a:srgbClr val="FFFFFF"/>
                </a:outerShdw>
              </a:effectLst>
            </a:endParaRPr>
          </a:p>
          <a:p>
            <a:pPr eaLnBrk="0" hangingPunct="0">
              <a:buFontTx/>
              <a:buNone/>
            </a:pPr>
            <a:r>
              <a:rPr lang="en-US" sz="2400" b="1">
                <a:solidFill>
                  <a:srgbClr val="333399"/>
                </a:solidFill>
                <a:effectLst>
                  <a:outerShdw blurRad="38100" dist="38100" dir="2700000" algn="tl">
                    <a:srgbClr val="000000"/>
                  </a:outerShdw>
                </a:effectLst>
              </a:rPr>
              <a:t>	3.	Diversifying selection</a:t>
            </a:r>
          </a:p>
        </p:txBody>
      </p:sp>
      <p:grpSp>
        <p:nvGrpSpPr>
          <p:cNvPr id="51204" name="Group 4"/>
          <p:cNvGrpSpPr>
            <a:grpSpLocks/>
          </p:cNvGrpSpPr>
          <p:nvPr/>
        </p:nvGrpSpPr>
        <p:grpSpPr bwMode="auto">
          <a:xfrm>
            <a:off x="3429000" y="3657600"/>
            <a:ext cx="5448300" cy="2990850"/>
            <a:chOff x="480" y="2165"/>
            <a:chExt cx="3432" cy="1884"/>
          </a:xfrm>
        </p:grpSpPr>
        <p:sp>
          <p:nvSpPr>
            <p:cNvPr id="51205" name="Line 5"/>
            <p:cNvSpPr>
              <a:spLocks noChangeShapeType="1"/>
            </p:cNvSpPr>
            <p:nvPr/>
          </p:nvSpPr>
          <p:spPr bwMode="auto">
            <a:xfrm>
              <a:off x="1488" y="2165"/>
              <a:ext cx="1" cy="1462"/>
            </a:xfrm>
            <a:prstGeom prst="line">
              <a:avLst/>
            </a:prstGeom>
            <a:noFill/>
            <a:ln w="254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1206" name="Line 6"/>
            <p:cNvSpPr>
              <a:spLocks noChangeShapeType="1"/>
            </p:cNvSpPr>
            <p:nvPr/>
          </p:nvSpPr>
          <p:spPr bwMode="auto">
            <a:xfrm>
              <a:off x="1493" y="3600"/>
              <a:ext cx="2419" cy="1"/>
            </a:xfrm>
            <a:prstGeom prst="line">
              <a:avLst/>
            </a:prstGeom>
            <a:noFill/>
            <a:ln w="254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1207" name="Rectangle 7"/>
            <p:cNvSpPr>
              <a:spLocks noChangeArrowheads="1"/>
            </p:cNvSpPr>
            <p:nvPr/>
          </p:nvSpPr>
          <p:spPr bwMode="auto">
            <a:xfrm>
              <a:off x="480" y="2525"/>
              <a:ext cx="951" cy="6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spAutoFit/>
            </a:bodyPr>
            <a:lstStyle/>
            <a:p>
              <a:pPr eaLnBrk="0" hangingPunct="0"/>
              <a:r>
                <a:rPr lang="en-US" sz="2000" b="1"/>
                <a:t>   Number</a:t>
              </a:r>
            </a:p>
            <a:p>
              <a:pPr eaLnBrk="0" hangingPunct="0"/>
              <a:r>
                <a:rPr lang="en-US" sz="2000" b="1"/>
                <a:t>       of</a:t>
              </a:r>
            </a:p>
            <a:p>
              <a:pPr eaLnBrk="0" hangingPunct="0"/>
              <a:r>
                <a:rPr lang="en-US" sz="2000" b="1"/>
                <a:t>Individuals</a:t>
              </a:r>
            </a:p>
          </p:txBody>
        </p:sp>
        <p:sp>
          <p:nvSpPr>
            <p:cNvPr id="51208" name="Rectangle 8"/>
            <p:cNvSpPr>
              <a:spLocks noChangeArrowheads="1"/>
            </p:cNvSpPr>
            <p:nvPr/>
          </p:nvSpPr>
          <p:spPr bwMode="auto">
            <a:xfrm>
              <a:off x="1910" y="3799"/>
              <a:ext cx="1510" cy="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spAutoFit/>
            </a:bodyPr>
            <a:lstStyle/>
            <a:p>
              <a:pPr eaLnBrk="0" hangingPunct="0"/>
              <a:r>
                <a:rPr lang="en-US" sz="2000" b="1"/>
                <a:t>Size of individuals</a:t>
              </a:r>
            </a:p>
          </p:txBody>
        </p:sp>
        <p:sp>
          <p:nvSpPr>
            <p:cNvPr id="51209" name="Rectangle 9"/>
            <p:cNvSpPr>
              <a:spLocks noChangeArrowheads="1"/>
            </p:cNvSpPr>
            <p:nvPr/>
          </p:nvSpPr>
          <p:spPr bwMode="auto">
            <a:xfrm>
              <a:off x="1526" y="3623"/>
              <a:ext cx="2292"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spAutoFit/>
            </a:bodyPr>
            <a:lstStyle/>
            <a:p>
              <a:r>
                <a:rPr lang="en-US" sz="1800" b="1"/>
                <a:t>Small                                   Large</a:t>
              </a:r>
            </a:p>
          </p:txBody>
        </p:sp>
      </p:grpSp>
      <p:sp>
        <p:nvSpPr>
          <p:cNvPr id="51213" name="Freeform 13"/>
          <p:cNvSpPr>
            <a:spLocks/>
          </p:cNvSpPr>
          <p:nvPr/>
        </p:nvSpPr>
        <p:spPr bwMode="auto">
          <a:xfrm>
            <a:off x="5029200" y="3657600"/>
            <a:ext cx="3581400" cy="2286000"/>
          </a:xfrm>
          <a:custGeom>
            <a:avLst/>
            <a:gdLst>
              <a:gd name="T0" fmla="*/ 0 w 1776"/>
              <a:gd name="T1" fmla="*/ 1440 h 1440"/>
              <a:gd name="T2" fmla="*/ 912 w 1776"/>
              <a:gd name="T3" fmla="*/ 0 h 1440"/>
              <a:gd name="T4" fmla="*/ 1776 w 1776"/>
              <a:gd name="T5" fmla="*/ 1440 h 1440"/>
            </a:gdLst>
            <a:ahLst/>
            <a:cxnLst>
              <a:cxn ang="0">
                <a:pos x="T0" y="T1"/>
              </a:cxn>
              <a:cxn ang="0">
                <a:pos x="T2" y="T3"/>
              </a:cxn>
              <a:cxn ang="0">
                <a:pos x="T4" y="T5"/>
              </a:cxn>
            </a:cxnLst>
            <a:rect l="0" t="0" r="r" b="b"/>
            <a:pathLst>
              <a:path w="1776" h="1440">
                <a:moveTo>
                  <a:pt x="0" y="1440"/>
                </a:moveTo>
                <a:cubicBezTo>
                  <a:pt x="308" y="720"/>
                  <a:pt x="616" y="0"/>
                  <a:pt x="912" y="0"/>
                </a:cubicBezTo>
                <a:cubicBezTo>
                  <a:pt x="1208" y="0"/>
                  <a:pt x="1632" y="1200"/>
                  <a:pt x="1776" y="1440"/>
                </a:cubicBezTo>
              </a:path>
            </a:pathLst>
          </a:custGeom>
          <a:noFill/>
          <a:ln w="38100" cap="flat" cmpd="sng">
            <a:solidFill>
              <a:srgbClr val="CC000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Tree>
    <p:extLst>
      <p:ext uri="{BB962C8B-B14F-4D97-AF65-F5344CB8AC3E}">
        <p14:creationId xmlns:p14="http://schemas.microsoft.com/office/powerpoint/2010/main" val="3372926575"/>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1202">
                                            <p:txEl>
                                              <p:pRg st="0" end="0"/>
                                            </p:txEl>
                                          </p:spTgt>
                                        </p:tgtEl>
                                        <p:attrNameLst>
                                          <p:attrName>style.visibility</p:attrName>
                                        </p:attrNameLst>
                                      </p:cBhvr>
                                      <p:to>
                                        <p:strVal val="visible"/>
                                      </p:to>
                                    </p:set>
                                    <p:animEffect transition="in" filter="wipe(left)">
                                      <p:cBhvr>
                                        <p:cTn id="7" dur="500"/>
                                        <p:tgtEl>
                                          <p:spTgt spid="51202">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51203">
                                            <p:txEl>
                                              <p:pRg st="0" end="0"/>
                                            </p:txEl>
                                          </p:spTgt>
                                        </p:tgtEl>
                                        <p:attrNameLst>
                                          <p:attrName>style.visibility</p:attrName>
                                        </p:attrNameLst>
                                      </p:cBhvr>
                                      <p:to>
                                        <p:strVal val="visible"/>
                                      </p:to>
                                    </p:set>
                                    <p:animEffect transition="in" filter="wipe(left)">
                                      <p:cBhvr>
                                        <p:cTn id="12" dur="500"/>
                                        <p:tgtEl>
                                          <p:spTgt spid="51203">
                                            <p:txEl>
                                              <p:pRg st="0" end="0"/>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51203">
                                            <p:txEl>
                                              <p:pRg st="1" end="1"/>
                                            </p:txEl>
                                          </p:spTgt>
                                        </p:tgtEl>
                                        <p:attrNameLst>
                                          <p:attrName>style.visibility</p:attrName>
                                        </p:attrNameLst>
                                      </p:cBhvr>
                                      <p:to>
                                        <p:strVal val="visible"/>
                                      </p:to>
                                    </p:set>
                                    <p:animEffect transition="in" filter="wipe(left)">
                                      <p:cBhvr>
                                        <p:cTn id="17" dur="500"/>
                                        <p:tgtEl>
                                          <p:spTgt spid="51203">
                                            <p:txEl>
                                              <p:pRg st="1" end="1"/>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51203">
                                            <p:txEl>
                                              <p:pRg st="2" end="2"/>
                                            </p:txEl>
                                          </p:spTgt>
                                        </p:tgtEl>
                                        <p:attrNameLst>
                                          <p:attrName>style.visibility</p:attrName>
                                        </p:attrNameLst>
                                      </p:cBhvr>
                                      <p:to>
                                        <p:strVal val="visible"/>
                                      </p:to>
                                    </p:set>
                                    <p:animEffect transition="in" filter="wipe(left)">
                                      <p:cBhvr>
                                        <p:cTn id="22" dur="500"/>
                                        <p:tgtEl>
                                          <p:spTgt spid="51203">
                                            <p:txEl>
                                              <p:pRg st="2" end="2"/>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51203">
                                            <p:txEl>
                                              <p:pRg st="3" end="3"/>
                                            </p:txEl>
                                          </p:spTgt>
                                        </p:tgtEl>
                                        <p:attrNameLst>
                                          <p:attrName>style.visibility</p:attrName>
                                        </p:attrNameLst>
                                      </p:cBhvr>
                                      <p:to>
                                        <p:strVal val="visible"/>
                                      </p:to>
                                    </p:set>
                                    <p:animEffect transition="in" filter="wipe(left)">
                                      <p:cBhvr>
                                        <p:cTn id="27" dur="500"/>
                                        <p:tgtEl>
                                          <p:spTgt spid="51203">
                                            <p:txEl>
                                              <p:pRg st="3" end="3"/>
                                            </p:txEl>
                                          </p:spTgt>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22" presetClass="entr" presetSubtype="8" fill="hold" nodeType="clickEffect">
                                  <p:stCondLst>
                                    <p:cond delay="0"/>
                                  </p:stCondLst>
                                  <p:childTnLst>
                                    <p:set>
                                      <p:cBhvr>
                                        <p:cTn id="31" dur="1" fill="hold">
                                          <p:stCondLst>
                                            <p:cond delay="0"/>
                                          </p:stCondLst>
                                        </p:cTn>
                                        <p:tgtEl>
                                          <p:spTgt spid="51204"/>
                                        </p:tgtEl>
                                        <p:attrNameLst>
                                          <p:attrName>style.visibility</p:attrName>
                                        </p:attrNameLst>
                                      </p:cBhvr>
                                      <p:to>
                                        <p:strVal val="visible"/>
                                      </p:to>
                                    </p:set>
                                    <p:animEffect transition="in" filter="wipe(left)">
                                      <p:cBhvr>
                                        <p:cTn id="32" dur="500"/>
                                        <p:tgtEl>
                                          <p:spTgt spid="51204"/>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51213"/>
                                        </p:tgtEl>
                                        <p:attrNameLst>
                                          <p:attrName>style.visibility</p:attrName>
                                        </p:attrNameLst>
                                      </p:cBhvr>
                                      <p:to>
                                        <p:strVal val="visible"/>
                                      </p:to>
                                    </p:set>
                                    <p:animEffect transition="in" filter="wipe(left)">
                                      <p:cBhvr>
                                        <p:cTn id="37" dur="500"/>
                                        <p:tgtEl>
                                          <p:spTgt spid="512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02" grpId="0" build="p" autoUpdateAnimBg="0"/>
      <p:bldP spid="51203" grpId="0" build="p" autoUpdateAnimBg="0"/>
      <p:bldP spid="51213"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838201"/>
            <a:ext cx="2895600" cy="2762250"/>
          </a:xfrm>
        </p:spPr>
        <p:txBody>
          <a:bodyPr>
            <a:normAutofit/>
          </a:bodyPr>
          <a:lstStyle/>
          <a:p>
            <a:r>
              <a:rPr lang="en-US" dirty="0" err="1" smtClean="0"/>
              <a:t>Lamarack</a:t>
            </a:r>
            <a:r>
              <a:rPr lang="en-US" dirty="0" smtClean="0"/>
              <a:t/>
            </a:r>
            <a:br>
              <a:rPr lang="en-US" dirty="0" smtClean="0"/>
            </a:br>
            <a:r>
              <a:rPr lang="en-US" sz="3200" dirty="0" smtClean="0"/>
              <a:t>acquired traits can be inherited</a:t>
            </a:r>
            <a:endParaRPr lang="en-US" sz="3200" dirty="0"/>
          </a:p>
        </p:txBody>
      </p:sp>
      <p:sp>
        <p:nvSpPr>
          <p:cNvPr id="3" name="Subtitle 2"/>
          <p:cNvSpPr>
            <a:spLocks noGrp="1"/>
          </p:cNvSpPr>
          <p:nvPr>
            <p:ph type="subTitle" idx="1"/>
          </p:nvPr>
        </p:nvSpPr>
        <p:spPr>
          <a:xfrm>
            <a:off x="533400" y="3886200"/>
            <a:ext cx="7848600" cy="2667000"/>
          </a:xfrm>
        </p:spPr>
        <p:txBody>
          <a:bodyPr>
            <a:normAutofit lnSpcReduction="10000"/>
          </a:bodyPr>
          <a:lstStyle/>
          <a:p>
            <a:pPr lvl="1">
              <a:defRPr/>
            </a:pPr>
            <a:r>
              <a:rPr lang="en-US" dirty="0">
                <a:solidFill>
                  <a:schemeClr val="tx1"/>
                </a:solidFill>
              </a:rPr>
              <a:t>He believed that over the lifetime of an individual, physical features increased in size b/c of use or reduce in size b/c of disuse.</a:t>
            </a:r>
          </a:p>
          <a:p>
            <a:pPr lvl="1">
              <a:defRPr/>
            </a:pPr>
            <a:r>
              <a:rPr lang="en-US" dirty="0">
                <a:solidFill>
                  <a:schemeClr val="tx1"/>
                </a:solidFill>
              </a:rPr>
              <a:t>He also believed these changes were then passed on to </a:t>
            </a:r>
            <a:r>
              <a:rPr lang="en-US" dirty="0" smtClean="0">
                <a:solidFill>
                  <a:schemeClr val="tx1"/>
                </a:solidFill>
              </a:rPr>
              <a:t>offspring</a:t>
            </a:r>
          </a:p>
          <a:p>
            <a:pPr lvl="1">
              <a:defRPr/>
            </a:pPr>
            <a:r>
              <a:rPr lang="en-US" b="1" dirty="0" smtClean="0">
                <a:solidFill>
                  <a:schemeClr val="tx1"/>
                </a:solidFill>
              </a:rPr>
              <a:t>ONLY OCCURS IF IT IS CAUSED BY A MUTATION</a:t>
            </a:r>
            <a:endParaRPr lang="en-US" b="1" dirty="0">
              <a:solidFill>
                <a:schemeClr val="tx1"/>
              </a:solidFill>
            </a:endParaRPr>
          </a:p>
        </p:txBody>
      </p:sp>
      <p:pic>
        <p:nvPicPr>
          <p:cNvPr id="4" name="Picture 3" descr="&#10;Picture 4.png                                                  000A2B16bunsen                         C167EDBD:"/>
          <p:cNvPicPr>
            <a:picLocks noGrp="1"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141694" y="190500"/>
            <a:ext cx="4087906" cy="3619500"/>
          </a:xfrm>
          <a:prstGeom prst="rect">
            <a:avLst/>
          </a:prstGeom>
          <a:noFill/>
          <a:ln w="9525">
            <a:noFill/>
            <a:miter lim="800000"/>
            <a:headEnd/>
            <a:tailEnd/>
          </a:ln>
          <a:effectLst/>
        </p:spPr>
      </p:pic>
    </p:spTree>
    <p:extLst>
      <p:ext uri="{BB962C8B-B14F-4D97-AF65-F5344CB8AC3E}">
        <p14:creationId xmlns:p14="http://schemas.microsoft.com/office/powerpoint/2010/main" val="3131630906"/>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3250" name="Rectangle 2"/>
          <p:cNvSpPr>
            <a:spLocks noGrp="1" noChangeArrowheads="1"/>
          </p:cNvSpPr>
          <p:nvPr>
            <p:ph type="title"/>
          </p:nvPr>
        </p:nvSpPr>
        <p:spPr>
          <a:noFill/>
          <a:ln/>
        </p:spPr>
        <p:txBody>
          <a:bodyPr/>
          <a:lstStyle/>
          <a:p>
            <a:pPr eaLnBrk="0" hangingPunct="0"/>
            <a:r>
              <a:rPr lang="en-US" b="1">
                <a:solidFill>
                  <a:srgbClr val="006600"/>
                </a:solidFill>
                <a:effectLst>
                  <a:outerShdw blurRad="38100" dist="38100" dir="2700000" algn="tl">
                    <a:srgbClr val="000000"/>
                  </a:outerShdw>
                </a:effectLst>
              </a:rPr>
              <a:t>1.	Stabilizing Selection</a:t>
            </a:r>
          </a:p>
        </p:txBody>
      </p:sp>
      <p:sp>
        <p:nvSpPr>
          <p:cNvPr id="53251" name="Rectangle 3"/>
          <p:cNvSpPr>
            <a:spLocks noGrp="1" noChangeArrowheads="1"/>
          </p:cNvSpPr>
          <p:nvPr>
            <p:ph type="body" idx="1"/>
          </p:nvPr>
        </p:nvSpPr>
        <p:spPr>
          <a:noFill/>
          <a:ln/>
        </p:spPr>
        <p:txBody>
          <a:bodyPr/>
          <a:lstStyle/>
          <a:p>
            <a:pPr eaLnBrk="0" hangingPunct="0"/>
            <a:r>
              <a:rPr lang="en-US" sz="2800" b="1">
                <a:solidFill>
                  <a:srgbClr val="333399"/>
                </a:solidFill>
                <a:effectLst>
                  <a:outerShdw blurRad="38100" dist="38100" dir="2700000" algn="tl">
                    <a:srgbClr val="000000"/>
                  </a:outerShdw>
                </a:effectLst>
              </a:rPr>
              <a:t>Acts</a:t>
            </a:r>
            <a:r>
              <a:rPr lang="en-US" sz="2800"/>
              <a:t> upon </a:t>
            </a:r>
            <a:r>
              <a:rPr lang="en-US" sz="2800" b="1">
                <a:solidFill>
                  <a:srgbClr val="333399"/>
                </a:solidFill>
                <a:effectLst>
                  <a:outerShdw blurRad="38100" dist="38100" dir="2700000" algn="tl">
                    <a:srgbClr val="000000"/>
                  </a:outerShdw>
                </a:effectLst>
              </a:rPr>
              <a:t>extremes</a:t>
            </a:r>
            <a:r>
              <a:rPr lang="en-US" sz="2800"/>
              <a:t> and </a:t>
            </a:r>
            <a:r>
              <a:rPr lang="en-US" sz="2800" b="1">
                <a:solidFill>
                  <a:srgbClr val="333399"/>
                </a:solidFill>
                <a:effectLst>
                  <a:outerShdw blurRad="38100" dist="38100" dir="2700000" algn="tl">
                    <a:srgbClr val="000000"/>
                  </a:outerShdw>
                </a:effectLst>
              </a:rPr>
              <a:t>favors</a:t>
            </a:r>
            <a:r>
              <a:rPr lang="en-US" sz="2800"/>
              <a:t> the </a:t>
            </a:r>
            <a:r>
              <a:rPr lang="en-US" sz="2800" b="1">
                <a:solidFill>
                  <a:srgbClr val="333399"/>
                </a:solidFill>
                <a:effectLst>
                  <a:outerShdw blurRad="38100" dist="38100" dir="2700000" algn="tl">
                    <a:srgbClr val="000000"/>
                  </a:outerShdw>
                </a:effectLst>
              </a:rPr>
              <a:t>intermediate</a:t>
            </a:r>
            <a:r>
              <a:rPr lang="en-US" sz="2800"/>
              <a:t>.</a:t>
            </a:r>
          </a:p>
        </p:txBody>
      </p:sp>
      <p:grpSp>
        <p:nvGrpSpPr>
          <p:cNvPr id="53260" name="Group 12"/>
          <p:cNvGrpSpPr>
            <a:grpSpLocks/>
          </p:cNvGrpSpPr>
          <p:nvPr/>
        </p:nvGrpSpPr>
        <p:grpSpPr bwMode="auto">
          <a:xfrm>
            <a:off x="762000" y="3436938"/>
            <a:ext cx="5448300" cy="2990850"/>
            <a:chOff x="480" y="2165"/>
            <a:chExt cx="3432" cy="1884"/>
          </a:xfrm>
        </p:grpSpPr>
        <p:sp>
          <p:nvSpPr>
            <p:cNvPr id="53252" name="Line 4"/>
            <p:cNvSpPr>
              <a:spLocks noChangeShapeType="1"/>
            </p:cNvSpPr>
            <p:nvPr/>
          </p:nvSpPr>
          <p:spPr bwMode="auto">
            <a:xfrm>
              <a:off x="1488" y="2165"/>
              <a:ext cx="1" cy="1462"/>
            </a:xfrm>
            <a:prstGeom prst="line">
              <a:avLst/>
            </a:prstGeom>
            <a:noFill/>
            <a:ln w="254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3253" name="Line 5"/>
            <p:cNvSpPr>
              <a:spLocks noChangeShapeType="1"/>
            </p:cNvSpPr>
            <p:nvPr/>
          </p:nvSpPr>
          <p:spPr bwMode="auto">
            <a:xfrm>
              <a:off x="1493" y="3600"/>
              <a:ext cx="2419" cy="1"/>
            </a:xfrm>
            <a:prstGeom prst="line">
              <a:avLst/>
            </a:prstGeom>
            <a:noFill/>
            <a:ln w="254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3254" name="Rectangle 6"/>
            <p:cNvSpPr>
              <a:spLocks noChangeArrowheads="1"/>
            </p:cNvSpPr>
            <p:nvPr/>
          </p:nvSpPr>
          <p:spPr bwMode="auto">
            <a:xfrm>
              <a:off x="480" y="2525"/>
              <a:ext cx="951" cy="6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spAutoFit/>
            </a:bodyPr>
            <a:lstStyle/>
            <a:p>
              <a:pPr eaLnBrk="0" hangingPunct="0"/>
              <a:r>
                <a:rPr lang="en-US" sz="2000" b="1"/>
                <a:t>   Number</a:t>
              </a:r>
            </a:p>
            <a:p>
              <a:pPr eaLnBrk="0" hangingPunct="0"/>
              <a:r>
                <a:rPr lang="en-US" sz="2000" b="1"/>
                <a:t>       of</a:t>
              </a:r>
            </a:p>
            <a:p>
              <a:pPr eaLnBrk="0" hangingPunct="0"/>
              <a:r>
                <a:rPr lang="en-US" sz="2000" b="1"/>
                <a:t>Individuals</a:t>
              </a:r>
            </a:p>
          </p:txBody>
        </p:sp>
        <p:sp>
          <p:nvSpPr>
            <p:cNvPr id="53255" name="Rectangle 7"/>
            <p:cNvSpPr>
              <a:spLocks noChangeArrowheads="1"/>
            </p:cNvSpPr>
            <p:nvPr/>
          </p:nvSpPr>
          <p:spPr bwMode="auto">
            <a:xfrm>
              <a:off x="1910" y="3799"/>
              <a:ext cx="1510" cy="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spAutoFit/>
            </a:bodyPr>
            <a:lstStyle/>
            <a:p>
              <a:pPr eaLnBrk="0" hangingPunct="0"/>
              <a:r>
                <a:rPr lang="en-US" sz="2000" b="1"/>
                <a:t>Size of individuals</a:t>
              </a:r>
            </a:p>
          </p:txBody>
        </p:sp>
        <p:sp>
          <p:nvSpPr>
            <p:cNvPr id="53257" name="Rectangle 9"/>
            <p:cNvSpPr>
              <a:spLocks noChangeArrowheads="1"/>
            </p:cNvSpPr>
            <p:nvPr/>
          </p:nvSpPr>
          <p:spPr bwMode="auto">
            <a:xfrm>
              <a:off x="1526" y="3623"/>
              <a:ext cx="2292"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spAutoFit/>
            </a:bodyPr>
            <a:lstStyle/>
            <a:p>
              <a:r>
                <a:rPr lang="en-US" sz="1800" b="1"/>
                <a:t>Small                                   Large</a:t>
              </a:r>
            </a:p>
          </p:txBody>
        </p:sp>
      </p:grpSp>
      <p:sp>
        <p:nvSpPr>
          <p:cNvPr id="53262" name="Freeform 14"/>
          <p:cNvSpPr>
            <a:spLocks/>
          </p:cNvSpPr>
          <p:nvPr/>
        </p:nvSpPr>
        <p:spPr bwMode="auto">
          <a:xfrm>
            <a:off x="3505200" y="3429000"/>
            <a:ext cx="1143000" cy="2286000"/>
          </a:xfrm>
          <a:custGeom>
            <a:avLst/>
            <a:gdLst>
              <a:gd name="T0" fmla="*/ 0 w 720"/>
              <a:gd name="T1" fmla="*/ 1440 h 1440"/>
              <a:gd name="T2" fmla="*/ 336 w 720"/>
              <a:gd name="T3" fmla="*/ 0 h 1440"/>
              <a:gd name="T4" fmla="*/ 720 w 720"/>
              <a:gd name="T5" fmla="*/ 1440 h 1440"/>
            </a:gdLst>
            <a:ahLst/>
            <a:cxnLst>
              <a:cxn ang="0">
                <a:pos x="T0" y="T1"/>
              </a:cxn>
              <a:cxn ang="0">
                <a:pos x="T2" y="T3"/>
              </a:cxn>
              <a:cxn ang="0">
                <a:pos x="T4" y="T5"/>
              </a:cxn>
            </a:cxnLst>
            <a:rect l="0" t="0" r="r" b="b"/>
            <a:pathLst>
              <a:path w="720" h="1440">
                <a:moveTo>
                  <a:pt x="0" y="1440"/>
                </a:moveTo>
                <a:cubicBezTo>
                  <a:pt x="108" y="720"/>
                  <a:pt x="216" y="0"/>
                  <a:pt x="336" y="0"/>
                </a:cubicBezTo>
                <a:cubicBezTo>
                  <a:pt x="456" y="0"/>
                  <a:pt x="588" y="720"/>
                  <a:pt x="720" y="1440"/>
                </a:cubicBezTo>
              </a:path>
            </a:pathLst>
          </a:custGeom>
          <a:noFill/>
          <a:ln w="38100" cap="flat" cmpd="sng">
            <a:solidFill>
              <a:srgbClr val="CC000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Tree>
    <p:extLst>
      <p:ext uri="{BB962C8B-B14F-4D97-AF65-F5344CB8AC3E}">
        <p14:creationId xmlns:p14="http://schemas.microsoft.com/office/powerpoint/2010/main" val="3723247551"/>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3250">
                                            <p:txEl>
                                              <p:pRg st="0" end="0"/>
                                            </p:txEl>
                                          </p:spTgt>
                                        </p:tgtEl>
                                        <p:attrNameLst>
                                          <p:attrName>style.visibility</p:attrName>
                                        </p:attrNameLst>
                                      </p:cBhvr>
                                      <p:to>
                                        <p:strVal val="visible"/>
                                      </p:to>
                                    </p:set>
                                    <p:animEffect transition="in" filter="wipe(left)">
                                      <p:cBhvr>
                                        <p:cTn id="7" dur="500"/>
                                        <p:tgtEl>
                                          <p:spTgt spid="53250">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53251">
                                            <p:txEl>
                                              <p:pRg st="0" end="0"/>
                                            </p:txEl>
                                          </p:spTgt>
                                        </p:tgtEl>
                                        <p:attrNameLst>
                                          <p:attrName>style.visibility</p:attrName>
                                        </p:attrNameLst>
                                      </p:cBhvr>
                                      <p:to>
                                        <p:strVal val="visible"/>
                                      </p:to>
                                    </p:set>
                                    <p:animEffect transition="in" filter="wipe(left)">
                                      <p:cBhvr>
                                        <p:cTn id="12" dur="500"/>
                                        <p:tgtEl>
                                          <p:spTgt spid="53251">
                                            <p:txEl>
                                              <p:pRg st="0" end="0"/>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nodeType="clickEffect">
                                  <p:stCondLst>
                                    <p:cond delay="0"/>
                                  </p:stCondLst>
                                  <p:childTnLst>
                                    <p:set>
                                      <p:cBhvr>
                                        <p:cTn id="16" dur="1" fill="hold">
                                          <p:stCondLst>
                                            <p:cond delay="0"/>
                                          </p:stCondLst>
                                        </p:cTn>
                                        <p:tgtEl>
                                          <p:spTgt spid="53260"/>
                                        </p:tgtEl>
                                        <p:attrNameLst>
                                          <p:attrName>style.visibility</p:attrName>
                                        </p:attrNameLst>
                                      </p:cBhvr>
                                      <p:to>
                                        <p:strVal val="visible"/>
                                      </p:to>
                                    </p:set>
                                    <p:animEffect transition="in" filter="wipe(left)">
                                      <p:cBhvr>
                                        <p:cTn id="17" dur="500"/>
                                        <p:tgtEl>
                                          <p:spTgt spid="53260"/>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53262"/>
                                        </p:tgtEl>
                                        <p:attrNameLst>
                                          <p:attrName>style.visibility</p:attrName>
                                        </p:attrNameLst>
                                      </p:cBhvr>
                                      <p:to>
                                        <p:strVal val="visible"/>
                                      </p:to>
                                    </p:set>
                                    <p:animEffect transition="in" filter="wipe(left)">
                                      <p:cBhvr>
                                        <p:cTn id="22" dur="500"/>
                                        <p:tgtEl>
                                          <p:spTgt spid="532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250" grpId="0" build="p" autoUpdateAnimBg="0"/>
      <p:bldP spid="53251" grpId="0" build="p" autoUpdateAnimBg="0"/>
      <p:bldP spid="53262" grpId="0" animBg="1"/>
    </p:bldLst>
  </p:timing>
</p:sld>
</file>

<file path=ppt/slides/slide6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5298" name="Rectangle 2"/>
          <p:cNvSpPr>
            <a:spLocks noGrp="1" noChangeArrowheads="1"/>
          </p:cNvSpPr>
          <p:nvPr>
            <p:ph type="title"/>
          </p:nvPr>
        </p:nvSpPr>
        <p:spPr>
          <a:noFill/>
          <a:ln/>
        </p:spPr>
        <p:txBody>
          <a:bodyPr/>
          <a:lstStyle/>
          <a:p>
            <a:pPr eaLnBrk="0" hangingPunct="0"/>
            <a:r>
              <a:rPr lang="en-US" b="1">
                <a:solidFill>
                  <a:srgbClr val="660066"/>
                </a:solidFill>
                <a:effectLst>
                  <a:outerShdw blurRad="38100" dist="38100" dir="2700000" algn="tl">
                    <a:srgbClr val="000000"/>
                  </a:outerShdw>
                </a:effectLst>
              </a:rPr>
              <a:t>2.	Directional Selection</a:t>
            </a:r>
          </a:p>
        </p:txBody>
      </p:sp>
      <p:sp>
        <p:nvSpPr>
          <p:cNvPr id="55299" name="Rectangle 3"/>
          <p:cNvSpPr>
            <a:spLocks noGrp="1" noChangeArrowheads="1"/>
          </p:cNvSpPr>
          <p:nvPr>
            <p:ph type="body" idx="1"/>
          </p:nvPr>
        </p:nvSpPr>
        <p:spPr>
          <a:noFill/>
          <a:ln/>
        </p:spPr>
        <p:txBody>
          <a:bodyPr/>
          <a:lstStyle/>
          <a:p>
            <a:pPr eaLnBrk="0" hangingPunct="0"/>
            <a:r>
              <a:rPr lang="en-US" sz="2800" b="1">
                <a:solidFill>
                  <a:srgbClr val="333399"/>
                </a:solidFill>
                <a:effectLst>
                  <a:outerShdw blurRad="38100" dist="38100" dir="2700000" algn="tl">
                    <a:srgbClr val="000000"/>
                  </a:outerShdw>
                </a:effectLst>
              </a:rPr>
              <a:t>Favors</a:t>
            </a:r>
            <a:r>
              <a:rPr lang="en-US" sz="2800"/>
              <a:t> variants of </a:t>
            </a:r>
            <a:r>
              <a:rPr lang="en-US" sz="2800" b="1">
                <a:solidFill>
                  <a:srgbClr val="333399"/>
                </a:solidFill>
                <a:effectLst>
                  <a:outerShdw blurRad="38100" dist="38100" dir="2700000" algn="tl">
                    <a:srgbClr val="000000"/>
                  </a:outerShdw>
                </a:effectLst>
              </a:rPr>
              <a:t>one extreme</a:t>
            </a:r>
            <a:r>
              <a:rPr lang="en-US" sz="2800"/>
              <a:t>.</a:t>
            </a:r>
          </a:p>
        </p:txBody>
      </p:sp>
      <p:grpSp>
        <p:nvGrpSpPr>
          <p:cNvPr id="55306" name="Group 10"/>
          <p:cNvGrpSpPr>
            <a:grpSpLocks/>
          </p:cNvGrpSpPr>
          <p:nvPr/>
        </p:nvGrpSpPr>
        <p:grpSpPr bwMode="auto">
          <a:xfrm>
            <a:off x="762000" y="3436938"/>
            <a:ext cx="5410200" cy="2990850"/>
            <a:chOff x="480" y="2165"/>
            <a:chExt cx="3408" cy="1884"/>
          </a:xfrm>
        </p:grpSpPr>
        <p:sp>
          <p:nvSpPr>
            <p:cNvPr id="55300" name="Line 4"/>
            <p:cNvSpPr>
              <a:spLocks noChangeShapeType="1"/>
            </p:cNvSpPr>
            <p:nvPr/>
          </p:nvSpPr>
          <p:spPr bwMode="auto">
            <a:xfrm>
              <a:off x="1488" y="2165"/>
              <a:ext cx="1" cy="1462"/>
            </a:xfrm>
            <a:prstGeom prst="line">
              <a:avLst/>
            </a:prstGeom>
            <a:noFill/>
            <a:ln w="254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5301" name="Line 5"/>
            <p:cNvSpPr>
              <a:spLocks noChangeShapeType="1"/>
            </p:cNvSpPr>
            <p:nvPr/>
          </p:nvSpPr>
          <p:spPr bwMode="auto">
            <a:xfrm>
              <a:off x="1493" y="3600"/>
              <a:ext cx="2395" cy="0"/>
            </a:xfrm>
            <a:prstGeom prst="line">
              <a:avLst/>
            </a:prstGeom>
            <a:noFill/>
            <a:ln w="254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5302" name="Rectangle 6"/>
            <p:cNvSpPr>
              <a:spLocks noChangeArrowheads="1"/>
            </p:cNvSpPr>
            <p:nvPr/>
          </p:nvSpPr>
          <p:spPr bwMode="auto">
            <a:xfrm>
              <a:off x="480" y="2525"/>
              <a:ext cx="951" cy="6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spAutoFit/>
            </a:bodyPr>
            <a:lstStyle/>
            <a:p>
              <a:pPr eaLnBrk="0" hangingPunct="0"/>
              <a:r>
                <a:rPr lang="en-US" sz="2000" b="1"/>
                <a:t>   Number</a:t>
              </a:r>
            </a:p>
            <a:p>
              <a:pPr eaLnBrk="0" hangingPunct="0"/>
              <a:r>
                <a:rPr lang="en-US" sz="2000" b="1"/>
                <a:t>       of</a:t>
              </a:r>
            </a:p>
            <a:p>
              <a:pPr eaLnBrk="0" hangingPunct="0"/>
              <a:r>
                <a:rPr lang="en-US" sz="2000" b="1"/>
                <a:t>Individuals</a:t>
              </a:r>
            </a:p>
          </p:txBody>
        </p:sp>
        <p:sp>
          <p:nvSpPr>
            <p:cNvPr id="55304" name="Rectangle 8"/>
            <p:cNvSpPr>
              <a:spLocks noChangeArrowheads="1"/>
            </p:cNvSpPr>
            <p:nvPr/>
          </p:nvSpPr>
          <p:spPr bwMode="auto">
            <a:xfrm>
              <a:off x="1910" y="3799"/>
              <a:ext cx="1510" cy="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spAutoFit/>
            </a:bodyPr>
            <a:lstStyle/>
            <a:p>
              <a:pPr eaLnBrk="0" hangingPunct="0"/>
              <a:r>
                <a:rPr lang="en-US" sz="2000" b="1"/>
                <a:t>Size of individuals</a:t>
              </a:r>
            </a:p>
          </p:txBody>
        </p:sp>
        <p:sp>
          <p:nvSpPr>
            <p:cNvPr id="55305" name="Rectangle 9"/>
            <p:cNvSpPr>
              <a:spLocks noChangeArrowheads="1"/>
            </p:cNvSpPr>
            <p:nvPr/>
          </p:nvSpPr>
          <p:spPr bwMode="auto">
            <a:xfrm>
              <a:off x="1526" y="3623"/>
              <a:ext cx="2292"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spAutoFit/>
            </a:bodyPr>
            <a:lstStyle/>
            <a:p>
              <a:r>
                <a:rPr lang="en-US" sz="1800" b="1"/>
                <a:t>Small                                   Large</a:t>
              </a:r>
            </a:p>
          </p:txBody>
        </p:sp>
      </p:grpSp>
      <p:sp>
        <p:nvSpPr>
          <p:cNvPr id="55308" name="Freeform 12"/>
          <p:cNvSpPr>
            <a:spLocks/>
          </p:cNvSpPr>
          <p:nvPr/>
        </p:nvSpPr>
        <p:spPr bwMode="auto">
          <a:xfrm>
            <a:off x="3276600" y="3200400"/>
            <a:ext cx="2895600" cy="2514600"/>
          </a:xfrm>
          <a:custGeom>
            <a:avLst/>
            <a:gdLst>
              <a:gd name="T0" fmla="*/ 0 w 2400"/>
              <a:gd name="T1" fmla="*/ 1488 h 1488"/>
              <a:gd name="T2" fmla="*/ 1920 w 2400"/>
              <a:gd name="T3" fmla="*/ 0 h 1488"/>
              <a:gd name="T4" fmla="*/ 2400 w 2400"/>
              <a:gd name="T5" fmla="*/ 1488 h 1488"/>
            </a:gdLst>
            <a:ahLst/>
            <a:cxnLst>
              <a:cxn ang="0">
                <a:pos x="T0" y="T1"/>
              </a:cxn>
              <a:cxn ang="0">
                <a:pos x="T2" y="T3"/>
              </a:cxn>
              <a:cxn ang="0">
                <a:pos x="T4" y="T5"/>
              </a:cxn>
            </a:cxnLst>
            <a:rect l="0" t="0" r="r" b="b"/>
            <a:pathLst>
              <a:path w="2400" h="1488">
                <a:moveTo>
                  <a:pt x="0" y="1488"/>
                </a:moveTo>
                <a:cubicBezTo>
                  <a:pt x="760" y="744"/>
                  <a:pt x="1520" y="0"/>
                  <a:pt x="1920" y="0"/>
                </a:cubicBezTo>
                <a:cubicBezTo>
                  <a:pt x="2320" y="0"/>
                  <a:pt x="2360" y="744"/>
                  <a:pt x="2400" y="1488"/>
                </a:cubicBezTo>
              </a:path>
            </a:pathLst>
          </a:custGeom>
          <a:noFill/>
          <a:ln w="38100" cap="flat" cmpd="sng">
            <a:solidFill>
              <a:srgbClr val="CC000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Tree>
    <p:extLst>
      <p:ext uri="{BB962C8B-B14F-4D97-AF65-F5344CB8AC3E}">
        <p14:creationId xmlns:p14="http://schemas.microsoft.com/office/powerpoint/2010/main" val="741382363"/>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5298">
                                            <p:txEl>
                                              <p:pRg st="0" end="0"/>
                                            </p:txEl>
                                          </p:spTgt>
                                        </p:tgtEl>
                                        <p:attrNameLst>
                                          <p:attrName>style.visibility</p:attrName>
                                        </p:attrNameLst>
                                      </p:cBhvr>
                                      <p:to>
                                        <p:strVal val="visible"/>
                                      </p:to>
                                    </p:set>
                                    <p:animEffect transition="in" filter="wipe(left)">
                                      <p:cBhvr>
                                        <p:cTn id="7" dur="500"/>
                                        <p:tgtEl>
                                          <p:spTgt spid="55298">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55299">
                                            <p:txEl>
                                              <p:pRg st="0" end="0"/>
                                            </p:txEl>
                                          </p:spTgt>
                                        </p:tgtEl>
                                        <p:attrNameLst>
                                          <p:attrName>style.visibility</p:attrName>
                                        </p:attrNameLst>
                                      </p:cBhvr>
                                      <p:to>
                                        <p:strVal val="visible"/>
                                      </p:to>
                                    </p:set>
                                    <p:animEffect transition="in" filter="wipe(left)">
                                      <p:cBhvr>
                                        <p:cTn id="12" dur="500"/>
                                        <p:tgtEl>
                                          <p:spTgt spid="55299">
                                            <p:txEl>
                                              <p:pRg st="0" end="0"/>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nodeType="clickEffect">
                                  <p:stCondLst>
                                    <p:cond delay="0"/>
                                  </p:stCondLst>
                                  <p:childTnLst>
                                    <p:set>
                                      <p:cBhvr>
                                        <p:cTn id="16" dur="1" fill="hold">
                                          <p:stCondLst>
                                            <p:cond delay="0"/>
                                          </p:stCondLst>
                                        </p:cTn>
                                        <p:tgtEl>
                                          <p:spTgt spid="55306"/>
                                        </p:tgtEl>
                                        <p:attrNameLst>
                                          <p:attrName>style.visibility</p:attrName>
                                        </p:attrNameLst>
                                      </p:cBhvr>
                                      <p:to>
                                        <p:strVal val="visible"/>
                                      </p:to>
                                    </p:set>
                                    <p:animEffect transition="in" filter="wipe(left)">
                                      <p:cBhvr>
                                        <p:cTn id="17" dur="500"/>
                                        <p:tgtEl>
                                          <p:spTgt spid="55306"/>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55308"/>
                                        </p:tgtEl>
                                        <p:attrNameLst>
                                          <p:attrName>style.visibility</p:attrName>
                                        </p:attrNameLst>
                                      </p:cBhvr>
                                      <p:to>
                                        <p:strVal val="visible"/>
                                      </p:to>
                                    </p:set>
                                    <p:animEffect transition="in" filter="wipe(left)">
                                      <p:cBhvr>
                                        <p:cTn id="22" dur="500"/>
                                        <p:tgtEl>
                                          <p:spTgt spid="5530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298" grpId="0" build="p" autoUpdateAnimBg="0"/>
      <p:bldP spid="55299" grpId="0" build="p" autoUpdateAnimBg="0"/>
      <p:bldP spid="55308" grpId="0" animBg="1"/>
    </p:bldLst>
  </p:timing>
</p:sld>
</file>

<file path=ppt/slides/slide6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7346" name="Rectangle 2"/>
          <p:cNvSpPr>
            <a:spLocks noGrp="1" noChangeArrowheads="1"/>
          </p:cNvSpPr>
          <p:nvPr>
            <p:ph type="title"/>
          </p:nvPr>
        </p:nvSpPr>
        <p:spPr>
          <a:noFill/>
          <a:ln/>
        </p:spPr>
        <p:txBody>
          <a:bodyPr/>
          <a:lstStyle/>
          <a:p>
            <a:pPr eaLnBrk="0" hangingPunct="0"/>
            <a:r>
              <a:rPr lang="en-US" b="1">
                <a:solidFill>
                  <a:srgbClr val="333399"/>
                </a:solidFill>
                <a:effectLst>
                  <a:outerShdw blurRad="38100" dist="38100" dir="2700000" algn="tl">
                    <a:srgbClr val="000000"/>
                  </a:outerShdw>
                </a:effectLst>
              </a:rPr>
              <a:t>3.	Diversifying Selection</a:t>
            </a:r>
          </a:p>
        </p:txBody>
      </p:sp>
      <p:sp>
        <p:nvSpPr>
          <p:cNvPr id="57347" name="Rectangle 3"/>
          <p:cNvSpPr>
            <a:spLocks noGrp="1" noChangeArrowheads="1"/>
          </p:cNvSpPr>
          <p:nvPr>
            <p:ph type="body" idx="1"/>
          </p:nvPr>
        </p:nvSpPr>
        <p:spPr>
          <a:noFill/>
          <a:ln/>
        </p:spPr>
        <p:txBody>
          <a:bodyPr/>
          <a:lstStyle/>
          <a:p>
            <a:pPr eaLnBrk="0" hangingPunct="0"/>
            <a:r>
              <a:rPr lang="en-US" sz="2800" b="1">
                <a:solidFill>
                  <a:srgbClr val="333399"/>
                </a:solidFill>
                <a:effectLst>
                  <a:outerShdw blurRad="38100" dist="38100" dir="2700000" algn="tl">
                    <a:srgbClr val="000000"/>
                  </a:outerShdw>
                </a:effectLst>
              </a:rPr>
              <a:t>Favors</a:t>
            </a:r>
            <a:r>
              <a:rPr lang="en-US" sz="2800"/>
              <a:t> variants of </a:t>
            </a:r>
            <a:r>
              <a:rPr lang="en-US" sz="2800" b="1">
                <a:solidFill>
                  <a:srgbClr val="333399"/>
                </a:solidFill>
                <a:effectLst>
                  <a:outerShdw blurRad="38100" dist="38100" dir="2700000" algn="tl">
                    <a:srgbClr val="000000"/>
                  </a:outerShdw>
                </a:effectLst>
              </a:rPr>
              <a:t>opposite extremes</a:t>
            </a:r>
            <a:r>
              <a:rPr lang="en-US" sz="2800"/>
              <a:t>.</a:t>
            </a:r>
          </a:p>
        </p:txBody>
      </p:sp>
      <p:grpSp>
        <p:nvGrpSpPr>
          <p:cNvPr id="57355" name="Group 11"/>
          <p:cNvGrpSpPr>
            <a:grpSpLocks/>
          </p:cNvGrpSpPr>
          <p:nvPr/>
        </p:nvGrpSpPr>
        <p:grpSpPr bwMode="auto">
          <a:xfrm>
            <a:off x="762000" y="3436938"/>
            <a:ext cx="5410200" cy="2990850"/>
            <a:chOff x="480" y="2165"/>
            <a:chExt cx="3408" cy="1884"/>
          </a:xfrm>
        </p:grpSpPr>
        <p:sp>
          <p:nvSpPr>
            <p:cNvPr id="57348" name="Line 4"/>
            <p:cNvSpPr>
              <a:spLocks noChangeShapeType="1"/>
            </p:cNvSpPr>
            <p:nvPr/>
          </p:nvSpPr>
          <p:spPr bwMode="auto">
            <a:xfrm>
              <a:off x="1488" y="2165"/>
              <a:ext cx="1" cy="1462"/>
            </a:xfrm>
            <a:prstGeom prst="line">
              <a:avLst/>
            </a:prstGeom>
            <a:noFill/>
            <a:ln w="254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7349" name="Line 5"/>
            <p:cNvSpPr>
              <a:spLocks noChangeShapeType="1"/>
            </p:cNvSpPr>
            <p:nvPr/>
          </p:nvSpPr>
          <p:spPr bwMode="auto">
            <a:xfrm>
              <a:off x="1493" y="3600"/>
              <a:ext cx="2395" cy="0"/>
            </a:xfrm>
            <a:prstGeom prst="line">
              <a:avLst/>
            </a:prstGeom>
            <a:noFill/>
            <a:ln w="254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7350" name="Rectangle 6"/>
            <p:cNvSpPr>
              <a:spLocks noChangeArrowheads="1"/>
            </p:cNvSpPr>
            <p:nvPr/>
          </p:nvSpPr>
          <p:spPr bwMode="auto">
            <a:xfrm>
              <a:off x="480" y="2525"/>
              <a:ext cx="951" cy="6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spAutoFit/>
            </a:bodyPr>
            <a:lstStyle/>
            <a:p>
              <a:pPr eaLnBrk="0" hangingPunct="0"/>
              <a:r>
                <a:rPr lang="en-US" sz="2000" b="1"/>
                <a:t>   Number</a:t>
              </a:r>
            </a:p>
            <a:p>
              <a:pPr eaLnBrk="0" hangingPunct="0"/>
              <a:r>
                <a:rPr lang="en-US" sz="2000" b="1"/>
                <a:t>       of</a:t>
              </a:r>
            </a:p>
            <a:p>
              <a:pPr eaLnBrk="0" hangingPunct="0"/>
              <a:r>
                <a:rPr lang="en-US" sz="2000" b="1"/>
                <a:t>Individuals</a:t>
              </a:r>
            </a:p>
          </p:txBody>
        </p:sp>
        <p:sp>
          <p:nvSpPr>
            <p:cNvPr id="57351" name="Rectangle 7"/>
            <p:cNvSpPr>
              <a:spLocks noChangeArrowheads="1"/>
            </p:cNvSpPr>
            <p:nvPr/>
          </p:nvSpPr>
          <p:spPr bwMode="auto">
            <a:xfrm>
              <a:off x="1910" y="3799"/>
              <a:ext cx="1510" cy="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spAutoFit/>
            </a:bodyPr>
            <a:lstStyle/>
            <a:p>
              <a:pPr eaLnBrk="0" hangingPunct="0"/>
              <a:r>
                <a:rPr lang="en-US" sz="2000" b="1"/>
                <a:t>Size of individuals</a:t>
              </a:r>
            </a:p>
          </p:txBody>
        </p:sp>
        <p:sp>
          <p:nvSpPr>
            <p:cNvPr id="57353" name="Rectangle 9"/>
            <p:cNvSpPr>
              <a:spLocks noChangeArrowheads="1"/>
            </p:cNvSpPr>
            <p:nvPr/>
          </p:nvSpPr>
          <p:spPr bwMode="auto">
            <a:xfrm>
              <a:off x="1526" y="3623"/>
              <a:ext cx="2292"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spAutoFit/>
            </a:bodyPr>
            <a:lstStyle/>
            <a:p>
              <a:r>
                <a:rPr lang="en-US" sz="1800" b="1"/>
                <a:t>Small                                   Large</a:t>
              </a:r>
            </a:p>
          </p:txBody>
        </p:sp>
      </p:grpSp>
      <p:sp>
        <p:nvSpPr>
          <p:cNvPr id="57354" name="Freeform 10"/>
          <p:cNvSpPr>
            <a:spLocks/>
          </p:cNvSpPr>
          <p:nvPr/>
        </p:nvSpPr>
        <p:spPr bwMode="auto">
          <a:xfrm>
            <a:off x="2362200" y="3314700"/>
            <a:ext cx="3581400" cy="2400300"/>
          </a:xfrm>
          <a:custGeom>
            <a:avLst/>
            <a:gdLst>
              <a:gd name="T0" fmla="*/ 0 w 2256"/>
              <a:gd name="T1" fmla="*/ 1512 h 1512"/>
              <a:gd name="T2" fmla="*/ 384 w 2256"/>
              <a:gd name="T3" fmla="*/ 24 h 1512"/>
              <a:gd name="T4" fmla="*/ 1104 w 2256"/>
              <a:gd name="T5" fmla="*/ 1368 h 1512"/>
              <a:gd name="T6" fmla="*/ 1728 w 2256"/>
              <a:gd name="T7" fmla="*/ 72 h 1512"/>
              <a:gd name="T8" fmla="*/ 2256 w 2256"/>
              <a:gd name="T9" fmla="*/ 1512 h 1512"/>
            </a:gdLst>
            <a:ahLst/>
            <a:cxnLst>
              <a:cxn ang="0">
                <a:pos x="T0" y="T1"/>
              </a:cxn>
              <a:cxn ang="0">
                <a:pos x="T2" y="T3"/>
              </a:cxn>
              <a:cxn ang="0">
                <a:pos x="T4" y="T5"/>
              </a:cxn>
              <a:cxn ang="0">
                <a:pos x="T6" y="T7"/>
              </a:cxn>
              <a:cxn ang="0">
                <a:pos x="T8" y="T9"/>
              </a:cxn>
            </a:cxnLst>
            <a:rect l="0" t="0" r="r" b="b"/>
            <a:pathLst>
              <a:path w="2256" h="1512">
                <a:moveTo>
                  <a:pt x="0" y="1512"/>
                </a:moveTo>
                <a:cubicBezTo>
                  <a:pt x="100" y="780"/>
                  <a:pt x="200" y="48"/>
                  <a:pt x="384" y="24"/>
                </a:cubicBezTo>
                <a:cubicBezTo>
                  <a:pt x="568" y="0"/>
                  <a:pt x="880" y="1360"/>
                  <a:pt x="1104" y="1368"/>
                </a:cubicBezTo>
                <a:cubicBezTo>
                  <a:pt x="1328" y="1376"/>
                  <a:pt x="1536" y="48"/>
                  <a:pt x="1728" y="72"/>
                </a:cubicBezTo>
                <a:cubicBezTo>
                  <a:pt x="1920" y="96"/>
                  <a:pt x="2168" y="1272"/>
                  <a:pt x="2256" y="1512"/>
                </a:cubicBezTo>
              </a:path>
            </a:pathLst>
          </a:custGeom>
          <a:noFill/>
          <a:ln w="38100" cap="flat" cmpd="sng">
            <a:solidFill>
              <a:srgbClr val="CC000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Tree>
    <p:extLst>
      <p:ext uri="{BB962C8B-B14F-4D97-AF65-F5344CB8AC3E}">
        <p14:creationId xmlns:p14="http://schemas.microsoft.com/office/powerpoint/2010/main" val="2562170295"/>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7346">
                                            <p:txEl>
                                              <p:pRg st="0" end="0"/>
                                            </p:txEl>
                                          </p:spTgt>
                                        </p:tgtEl>
                                        <p:attrNameLst>
                                          <p:attrName>style.visibility</p:attrName>
                                        </p:attrNameLst>
                                      </p:cBhvr>
                                      <p:to>
                                        <p:strVal val="visible"/>
                                      </p:to>
                                    </p:set>
                                    <p:animEffect transition="in" filter="wipe(left)">
                                      <p:cBhvr>
                                        <p:cTn id="7" dur="500"/>
                                        <p:tgtEl>
                                          <p:spTgt spid="57346">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57347">
                                            <p:txEl>
                                              <p:pRg st="0" end="0"/>
                                            </p:txEl>
                                          </p:spTgt>
                                        </p:tgtEl>
                                        <p:attrNameLst>
                                          <p:attrName>style.visibility</p:attrName>
                                        </p:attrNameLst>
                                      </p:cBhvr>
                                      <p:to>
                                        <p:strVal val="visible"/>
                                      </p:to>
                                    </p:set>
                                    <p:animEffect transition="in" filter="wipe(left)">
                                      <p:cBhvr>
                                        <p:cTn id="12" dur="500"/>
                                        <p:tgtEl>
                                          <p:spTgt spid="57347">
                                            <p:txEl>
                                              <p:pRg st="0" end="0"/>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nodeType="clickEffect">
                                  <p:stCondLst>
                                    <p:cond delay="0"/>
                                  </p:stCondLst>
                                  <p:childTnLst>
                                    <p:set>
                                      <p:cBhvr>
                                        <p:cTn id="16" dur="1" fill="hold">
                                          <p:stCondLst>
                                            <p:cond delay="0"/>
                                          </p:stCondLst>
                                        </p:cTn>
                                        <p:tgtEl>
                                          <p:spTgt spid="57355"/>
                                        </p:tgtEl>
                                        <p:attrNameLst>
                                          <p:attrName>style.visibility</p:attrName>
                                        </p:attrNameLst>
                                      </p:cBhvr>
                                      <p:to>
                                        <p:strVal val="visible"/>
                                      </p:to>
                                    </p:set>
                                    <p:animEffect transition="in" filter="wipe(left)">
                                      <p:cBhvr>
                                        <p:cTn id="17" dur="500"/>
                                        <p:tgtEl>
                                          <p:spTgt spid="57355"/>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57354"/>
                                        </p:tgtEl>
                                        <p:attrNameLst>
                                          <p:attrName>style.visibility</p:attrName>
                                        </p:attrNameLst>
                                      </p:cBhvr>
                                      <p:to>
                                        <p:strVal val="visible"/>
                                      </p:to>
                                    </p:set>
                                    <p:animEffect transition="in" filter="wipe(left)">
                                      <p:cBhvr>
                                        <p:cTn id="22" dur="500"/>
                                        <p:tgtEl>
                                          <p:spTgt spid="573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346" grpId="0" build="p" autoUpdateAnimBg="0"/>
      <p:bldP spid="57347" grpId="0" build="p" autoUpdateAnimBg="0"/>
      <p:bldP spid="57354" grpId="0" animBg="1"/>
    </p:bldLst>
  </p:timing>
</p:sld>
</file>

<file path=ppt/slides/slide6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82946" name="Rectangle 2"/>
          <p:cNvSpPr>
            <a:spLocks noGrp="1" noChangeArrowheads="1"/>
          </p:cNvSpPr>
          <p:nvPr>
            <p:ph type="title"/>
          </p:nvPr>
        </p:nvSpPr>
        <p:spPr/>
        <p:txBody>
          <a:bodyPr/>
          <a:lstStyle/>
          <a:p>
            <a:r>
              <a:rPr lang="en-US" b="1">
                <a:solidFill>
                  <a:srgbClr val="006600"/>
                </a:solidFill>
                <a:effectLst>
                  <a:outerShdw blurRad="38100" dist="38100" dir="2700000" algn="tl">
                    <a:srgbClr val="000000"/>
                  </a:outerShdw>
                </a:effectLst>
              </a:rPr>
              <a:t>Speciation</a:t>
            </a:r>
          </a:p>
        </p:txBody>
      </p:sp>
      <p:sp>
        <p:nvSpPr>
          <p:cNvPr id="82947" name="Rectangle 3"/>
          <p:cNvSpPr>
            <a:spLocks noGrp="1" noChangeArrowheads="1"/>
          </p:cNvSpPr>
          <p:nvPr>
            <p:ph type="body" idx="1"/>
          </p:nvPr>
        </p:nvSpPr>
        <p:spPr/>
        <p:txBody>
          <a:bodyPr/>
          <a:lstStyle/>
          <a:p>
            <a:pPr eaLnBrk="0" hangingPunct="0"/>
            <a:r>
              <a:rPr lang="en-US" sz="2800"/>
              <a:t>The </a:t>
            </a:r>
            <a:r>
              <a:rPr lang="en-US" sz="2800" b="1">
                <a:solidFill>
                  <a:srgbClr val="660066"/>
                </a:solidFill>
                <a:effectLst>
                  <a:outerShdw blurRad="38100" dist="38100" dir="2700000" algn="tl">
                    <a:srgbClr val="000000"/>
                  </a:outerShdw>
                </a:effectLst>
              </a:rPr>
              <a:t>evolution</a:t>
            </a:r>
            <a:r>
              <a:rPr lang="en-US" sz="2800"/>
              <a:t> of new species.</a:t>
            </a:r>
            <a:endParaRPr lang="en-US"/>
          </a:p>
        </p:txBody>
      </p:sp>
      <p:grpSp>
        <p:nvGrpSpPr>
          <p:cNvPr id="82984" name="Group 40"/>
          <p:cNvGrpSpPr>
            <a:grpSpLocks/>
          </p:cNvGrpSpPr>
          <p:nvPr/>
        </p:nvGrpSpPr>
        <p:grpSpPr bwMode="auto">
          <a:xfrm>
            <a:off x="228600" y="3276600"/>
            <a:ext cx="3733800" cy="1887538"/>
            <a:chOff x="144" y="2064"/>
            <a:chExt cx="2352" cy="1189"/>
          </a:xfrm>
        </p:grpSpPr>
        <p:sp>
          <p:nvSpPr>
            <p:cNvPr id="82949" name="Freeform 5"/>
            <p:cNvSpPr>
              <a:spLocks/>
            </p:cNvSpPr>
            <p:nvPr/>
          </p:nvSpPr>
          <p:spPr bwMode="auto">
            <a:xfrm>
              <a:off x="452" y="2064"/>
              <a:ext cx="1610" cy="542"/>
            </a:xfrm>
            <a:custGeom>
              <a:avLst/>
              <a:gdLst>
                <a:gd name="T0" fmla="*/ 0 w 2449"/>
                <a:gd name="T1" fmla="*/ 660 h 673"/>
                <a:gd name="T2" fmla="*/ 36 w 2449"/>
                <a:gd name="T3" fmla="*/ 672 h 673"/>
                <a:gd name="T4" fmla="*/ 120 w 2449"/>
                <a:gd name="T5" fmla="*/ 648 h 673"/>
                <a:gd name="T6" fmla="*/ 156 w 2449"/>
                <a:gd name="T7" fmla="*/ 612 h 673"/>
                <a:gd name="T8" fmla="*/ 192 w 2449"/>
                <a:gd name="T9" fmla="*/ 588 h 673"/>
                <a:gd name="T10" fmla="*/ 228 w 2449"/>
                <a:gd name="T11" fmla="*/ 552 h 673"/>
                <a:gd name="T12" fmla="*/ 264 w 2449"/>
                <a:gd name="T13" fmla="*/ 516 h 673"/>
                <a:gd name="T14" fmla="*/ 300 w 2449"/>
                <a:gd name="T15" fmla="*/ 468 h 673"/>
                <a:gd name="T16" fmla="*/ 336 w 2449"/>
                <a:gd name="T17" fmla="*/ 420 h 673"/>
                <a:gd name="T18" fmla="*/ 360 w 2449"/>
                <a:gd name="T19" fmla="*/ 384 h 673"/>
                <a:gd name="T20" fmla="*/ 384 w 2449"/>
                <a:gd name="T21" fmla="*/ 348 h 673"/>
                <a:gd name="T22" fmla="*/ 408 w 2449"/>
                <a:gd name="T23" fmla="*/ 312 h 673"/>
                <a:gd name="T24" fmla="*/ 444 w 2449"/>
                <a:gd name="T25" fmla="*/ 288 h 673"/>
                <a:gd name="T26" fmla="*/ 480 w 2449"/>
                <a:gd name="T27" fmla="*/ 252 h 673"/>
                <a:gd name="T28" fmla="*/ 516 w 2449"/>
                <a:gd name="T29" fmla="*/ 228 h 673"/>
                <a:gd name="T30" fmla="*/ 564 w 2449"/>
                <a:gd name="T31" fmla="*/ 192 h 673"/>
                <a:gd name="T32" fmla="*/ 600 w 2449"/>
                <a:gd name="T33" fmla="*/ 168 h 673"/>
                <a:gd name="T34" fmla="*/ 648 w 2449"/>
                <a:gd name="T35" fmla="*/ 132 h 673"/>
                <a:gd name="T36" fmla="*/ 720 w 2449"/>
                <a:gd name="T37" fmla="*/ 120 h 673"/>
                <a:gd name="T38" fmla="*/ 756 w 2449"/>
                <a:gd name="T39" fmla="*/ 96 h 673"/>
                <a:gd name="T40" fmla="*/ 828 w 2449"/>
                <a:gd name="T41" fmla="*/ 72 h 673"/>
                <a:gd name="T42" fmla="*/ 876 w 2449"/>
                <a:gd name="T43" fmla="*/ 48 h 673"/>
                <a:gd name="T44" fmla="*/ 924 w 2449"/>
                <a:gd name="T45" fmla="*/ 36 h 673"/>
                <a:gd name="T46" fmla="*/ 972 w 2449"/>
                <a:gd name="T47" fmla="*/ 24 h 673"/>
                <a:gd name="T48" fmla="*/ 1008 w 2449"/>
                <a:gd name="T49" fmla="*/ 12 h 673"/>
                <a:gd name="T50" fmla="*/ 1056 w 2449"/>
                <a:gd name="T51" fmla="*/ 0 h 673"/>
                <a:gd name="T52" fmla="*/ 1104 w 2449"/>
                <a:gd name="T53" fmla="*/ 0 h 673"/>
                <a:gd name="T54" fmla="*/ 1140 w 2449"/>
                <a:gd name="T55" fmla="*/ 0 h 673"/>
                <a:gd name="T56" fmla="*/ 1212 w 2449"/>
                <a:gd name="T57" fmla="*/ 0 h 673"/>
                <a:gd name="T58" fmla="*/ 1284 w 2449"/>
                <a:gd name="T59" fmla="*/ 0 h 673"/>
                <a:gd name="T60" fmla="*/ 1356 w 2449"/>
                <a:gd name="T61" fmla="*/ 0 h 673"/>
                <a:gd name="T62" fmla="*/ 1428 w 2449"/>
                <a:gd name="T63" fmla="*/ 0 h 673"/>
                <a:gd name="T64" fmla="*/ 1500 w 2449"/>
                <a:gd name="T65" fmla="*/ 0 h 673"/>
                <a:gd name="T66" fmla="*/ 1572 w 2449"/>
                <a:gd name="T67" fmla="*/ 0 h 673"/>
                <a:gd name="T68" fmla="*/ 1620 w 2449"/>
                <a:gd name="T69" fmla="*/ 24 h 673"/>
                <a:gd name="T70" fmla="*/ 1692 w 2449"/>
                <a:gd name="T71" fmla="*/ 24 h 673"/>
                <a:gd name="T72" fmla="*/ 1812 w 2449"/>
                <a:gd name="T73" fmla="*/ 60 h 673"/>
                <a:gd name="T74" fmla="*/ 1884 w 2449"/>
                <a:gd name="T75" fmla="*/ 84 h 673"/>
                <a:gd name="T76" fmla="*/ 1956 w 2449"/>
                <a:gd name="T77" fmla="*/ 96 h 673"/>
                <a:gd name="T78" fmla="*/ 2004 w 2449"/>
                <a:gd name="T79" fmla="*/ 120 h 673"/>
                <a:gd name="T80" fmla="*/ 2040 w 2449"/>
                <a:gd name="T81" fmla="*/ 156 h 673"/>
                <a:gd name="T82" fmla="*/ 2112 w 2449"/>
                <a:gd name="T83" fmla="*/ 168 h 673"/>
                <a:gd name="T84" fmla="*/ 2136 w 2449"/>
                <a:gd name="T85" fmla="*/ 204 h 673"/>
                <a:gd name="T86" fmla="*/ 2172 w 2449"/>
                <a:gd name="T87" fmla="*/ 240 h 673"/>
                <a:gd name="T88" fmla="*/ 2220 w 2449"/>
                <a:gd name="T89" fmla="*/ 288 h 673"/>
                <a:gd name="T90" fmla="*/ 2256 w 2449"/>
                <a:gd name="T91" fmla="*/ 336 h 673"/>
                <a:gd name="T92" fmla="*/ 2292 w 2449"/>
                <a:gd name="T93" fmla="*/ 384 h 673"/>
                <a:gd name="T94" fmla="*/ 2316 w 2449"/>
                <a:gd name="T95" fmla="*/ 432 h 673"/>
                <a:gd name="T96" fmla="*/ 2352 w 2449"/>
                <a:gd name="T97" fmla="*/ 480 h 673"/>
                <a:gd name="T98" fmla="*/ 2376 w 2449"/>
                <a:gd name="T99" fmla="*/ 528 h 673"/>
                <a:gd name="T100" fmla="*/ 2400 w 2449"/>
                <a:gd name="T101" fmla="*/ 576 h 673"/>
                <a:gd name="T102" fmla="*/ 2424 w 2449"/>
                <a:gd name="T103" fmla="*/ 612 h 673"/>
                <a:gd name="T104" fmla="*/ 2448 w 2449"/>
                <a:gd name="T105" fmla="*/ 648 h 673"/>
                <a:gd name="T106" fmla="*/ 2448 w 2449"/>
                <a:gd name="T107" fmla="*/ 660 h 6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449" h="673">
                  <a:moveTo>
                    <a:pt x="0" y="660"/>
                  </a:moveTo>
                  <a:lnTo>
                    <a:pt x="36" y="672"/>
                  </a:lnTo>
                  <a:lnTo>
                    <a:pt x="120" y="648"/>
                  </a:lnTo>
                  <a:lnTo>
                    <a:pt x="156" y="612"/>
                  </a:lnTo>
                  <a:lnTo>
                    <a:pt x="192" y="588"/>
                  </a:lnTo>
                  <a:lnTo>
                    <a:pt x="228" y="552"/>
                  </a:lnTo>
                  <a:lnTo>
                    <a:pt x="264" y="516"/>
                  </a:lnTo>
                  <a:lnTo>
                    <a:pt x="300" y="468"/>
                  </a:lnTo>
                  <a:lnTo>
                    <a:pt x="336" y="420"/>
                  </a:lnTo>
                  <a:lnTo>
                    <a:pt x="360" y="384"/>
                  </a:lnTo>
                  <a:lnTo>
                    <a:pt x="384" y="348"/>
                  </a:lnTo>
                  <a:lnTo>
                    <a:pt x="408" y="312"/>
                  </a:lnTo>
                  <a:lnTo>
                    <a:pt x="444" y="288"/>
                  </a:lnTo>
                  <a:lnTo>
                    <a:pt x="480" y="252"/>
                  </a:lnTo>
                  <a:lnTo>
                    <a:pt x="516" y="228"/>
                  </a:lnTo>
                  <a:lnTo>
                    <a:pt x="564" y="192"/>
                  </a:lnTo>
                  <a:lnTo>
                    <a:pt x="600" y="168"/>
                  </a:lnTo>
                  <a:lnTo>
                    <a:pt x="648" y="132"/>
                  </a:lnTo>
                  <a:lnTo>
                    <a:pt x="720" y="120"/>
                  </a:lnTo>
                  <a:lnTo>
                    <a:pt x="756" y="96"/>
                  </a:lnTo>
                  <a:lnTo>
                    <a:pt x="828" y="72"/>
                  </a:lnTo>
                  <a:lnTo>
                    <a:pt x="876" y="48"/>
                  </a:lnTo>
                  <a:lnTo>
                    <a:pt x="924" y="36"/>
                  </a:lnTo>
                  <a:lnTo>
                    <a:pt x="972" y="24"/>
                  </a:lnTo>
                  <a:lnTo>
                    <a:pt x="1008" y="12"/>
                  </a:lnTo>
                  <a:lnTo>
                    <a:pt x="1056" y="0"/>
                  </a:lnTo>
                  <a:lnTo>
                    <a:pt x="1104" y="0"/>
                  </a:lnTo>
                  <a:lnTo>
                    <a:pt x="1140" y="0"/>
                  </a:lnTo>
                  <a:lnTo>
                    <a:pt x="1212" y="0"/>
                  </a:lnTo>
                  <a:lnTo>
                    <a:pt x="1284" y="0"/>
                  </a:lnTo>
                  <a:lnTo>
                    <a:pt x="1356" y="0"/>
                  </a:lnTo>
                  <a:lnTo>
                    <a:pt x="1428" y="0"/>
                  </a:lnTo>
                  <a:lnTo>
                    <a:pt x="1500" y="0"/>
                  </a:lnTo>
                  <a:lnTo>
                    <a:pt x="1572" y="0"/>
                  </a:lnTo>
                  <a:lnTo>
                    <a:pt x="1620" y="24"/>
                  </a:lnTo>
                  <a:lnTo>
                    <a:pt x="1692" y="24"/>
                  </a:lnTo>
                  <a:lnTo>
                    <a:pt x="1812" y="60"/>
                  </a:lnTo>
                  <a:lnTo>
                    <a:pt x="1884" y="84"/>
                  </a:lnTo>
                  <a:lnTo>
                    <a:pt x="1956" y="96"/>
                  </a:lnTo>
                  <a:lnTo>
                    <a:pt x="2004" y="120"/>
                  </a:lnTo>
                  <a:lnTo>
                    <a:pt x="2040" y="156"/>
                  </a:lnTo>
                  <a:lnTo>
                    <a:pt x="2112" y="168"/>
                  </a:lnTo>
                  <a:lnTo>
                    <a:pt x="2136" y="204"/>
                  </a:lnTo>
                  <a:lnTo>
                    <a:pt x="2172" y="240"/>
                  </a:lnTo>
                  <a:lnTo>
                    <a:pt x="2220" y="288"/>
                  </a:lnTo>
                  <a:lnTo>
                    <a:pt x="2256" y="336"/>
                  </a:lnTo>
                  <a:lnTo>
                    <a:pt x="2292" y="384"/>
                  </a:lnTo>
                  <a:lnTo>
                    <a:pt x="2316" y="432"/>
                  </a:lnTo>
                  <a:lnTo>
                    <a:pt x="2352" y="480"/>
                  </a:lnTo>
                  <a:lnTo>
                    <a:pt x="2376" y="528"/>
                  </a:lnTo>
                  <a:lnTo>
                    <a:pt x="2400" y="576"/>
                  </a:lnTo>
                  <a:lnTo>
                    <a:pt x="2424" y="612"/>
                  </a:lnTo>
                  <a:lnTo>
                    <a:pt x="2448" y="648"/>
                  </a:lnTo>
                  <a:lnTo>
                    <a:pt x="2448" y="660"/>
                  </a:lnTo>
                </a:path>
              </a:pathLst>
            </a:custGeom>
            <a:solidFill>
              <a:srgbClr val="006600"/>
            </a:solidFill>
            <a:ln w="50800" cap="rnd" cmpd="sng">
              <a:solidFill>
                <a:schemeClr val="tx1"/>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2950" name="Freeform 6"/>
            <p:cNvSpPr>
              <a:spLocks/>
            </p:cNvSpPr>
            <p:nvPr/>
          </p:nvSpPr>
          <p:spPr bwMode="auto">
            <a:xfrm>
              <a:off x="515" y="2586"/>
              <a:ext cx="119" cy="10"/>
            </a:xfrm>
            <a:custGeom>
              <a:avLst/>
              <a:gdLst>
                <a:gd name="T0" fmla="*/ 0 w 181"/>
                <a:gd name="T1" fmla="*/ 12 h 13"/>
                <a:gd name="T2" fmla="*/ 36 w 181"/>
                <a:gd name="T3" fmla="*/ 12 h 13"/>
                <a:gd name="T4" fmla="*/ 72 w 181"/>
                <a:gd name="T5" fmla="*/ 12 h 13"/>
                <a:gd name="T6" fmla="*/ 108 w 181"/>
                <a:gd name="T7" fmla="*/ 0 h 13"/>
                <a:gd name="T8" fmla="*/ 144 w 181"/>
                <a:gd name="T9" fmla="*/ 0 h 13"/>
                <a:gd name="T10" fmla="*/ 180 w 181"/>
                <a:gd name="T11" fmla="*/ 0 h 13"/>
              </a:gdLst>
              <a:ahLst/>
              <a:cxnLst>
                <a:cxn ang="0">
                  <a:pos x="T0" y="T1"/>
                </a:cxn>
                <a:cxn ang="0">
                  <a:pos x="T2" y="T3"/>
                </a:cxn>
                <a:cxn ang="0">
                  <a:pos x="T4" y="T5"/>
                </a:cxn>
                <a:cxn ang="0">
                  <a:pos x="T6" y="T7"/>
                </a:cxn>
                <a:cxn ang="0">
                  <a:pos x="T8" y="T9"/>
                </a:cxn>
                <a:cxn ang="0">
                  <a:pos x="T10" y="T11"/>
                </a:cxn>
              </a:cxnLst>
              <a:rect l="0" t="0" r="r" b="b"/>
              <a:pathLst>
                <a:path w="181" h="13">
                  <a:moveTo>
                    <a:pt x="0" y="12"/>
                  </a:moveTo>
                  <a:lnTo>
                    <a:pt x="36" y="12"/>
                  </a:lnTo>
                  <a:lnTo>
                    <a:pt x="72" y="12"/>
                  </a:lnTo>
                  <a:lnTo>
                    <a:pt x="108" y="0"/>
                  </a:lnTo>
                  <a:lnTo>
                    <a:pt x="144" y="0"/>
                  </a:lnTo>
                  <a:lnTo>
                    <a:pt x="180" y="0"/>
                  </a:lnTo>
                </a:path>
              </a:pathLst>
            </a:custGeom>
            <a:solidFill>
              <a:srgbClr val="006600"/>
            </a:solidFill>
            <a:ln w="50800" cap="rnd" cmpd="sng">
              <a:solidFill>
                <a:schemeClr val="tx1"/>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2951" name="Freeform 7"/>
            <p:cNvSpPr>
              <a:spLocks/>
            </p:cNvSpPr>
            <p:nvPr/>
          </p:nvSpPr>
          <p:spPr bwMode="auto">
            <a:xfrm>
              <a:off x="144" y="2595"/>
              <a:ext cx="395" cy="117"/>
            </a:xfrm>
            <a:custGeom>
              <a:avLst/>
              <a:gdLst>
                <a:gd name="T0" fmla="*/ 516 w 601"/>
                <a:gd name="T1" fmla="*/ 0 h 145"/>
                <a:gd name="T2" fmla="*/ 480 w 601"/>
                <a:gd name="T3" fmla="*/ 12 h 145"/>
                <a:gd name="T4" fmla="*/ 444 w 601"/>
                <a:gd name="T5" fmla="*/ 12 h 145"/>
                <a:gd name="T6" fmla="*/ 408 w 601"/>
                <a:gd name="T7" fmla="*/ 24 h 145"/>
                <a:gd name="T8" fmla="*/ 360 w 601"/>
                <a:gd name="T9" fmla="*/ 36 h 145"/>
                <a:gd name="T10" fmla="*/ 324 w 601"/>
                <a:gd name="T11" fmla="*/ 48 h 145"/>
                <a:gd name="T12" fmla="*/ 276 w 601"/>
                <a:gd name="T13" fmla="*/ 48 h 145"/>
                <a:gd name="T14" fmla="*/ 240 w 601"/>
                <a:gd name="T15" fmla="*/ 48 h 145"/>
                <a:gd name="T16" fmla="*/ 192 w 601"/>
                <a:gd name="T17" fmla="*/ 48 h 145"/>
                <a:gd name="T18" fmla="*/ 144 w 601"/>
                <a:gd name="T19" fmla="*/ 48 h 145"/>
                <a:gd name="T20" fmla="*/ 108 w 601"/>
                <a:gd name="T21" fmla="*/ 48 h 145"/>
                <a:gd name="T22" fmla="*/ 72 w 601"/>
                <a:gd name="T23" fmla="*/ 48 h 145"/>
                <a:gd name="T24" fmla="*/ 36 w 601"/>
                <a:gd name="T25" fmla="*/ 48 h 145"/>
                <a:gd name="T26" fmla="*/ 0 w 601"/>
                <a:gd name="T27" fmla="*/ 48 h 145"/>
                <a:gd name="T28" fmla="*/ 36 w 601"/>
                <a:gd name="T29" fmla="*/ 60 h 145"/>
                <a:gd name="T30" fmla="*/ 72 w 601"/>
                <a:gd name="T31" fmla="*/ 84 h 145"/>
                <a:gd name="T32" fmla="*/ 108 w 601"/>
                <a:gd name="T33" fmla="*/ 96 h 145"/>
                <a:gd name="T34" fmla="*/ 156 w 601"/>
                <a:gd name="T35" fmla="*/ 108 h 145"/>
                <a:gd name="T36" fmla="*/ 204 w 601"/>
                <a:gd name="T37" fmla="*/ 120 h 145"/>
                <a:gd name="T38" fmla="*/ 240 w 601"/>
                <a:gd name="T39" fmla="*/ 132 h 145"/>
                <a:gd name="T40" fmla="*/ 276 w 601"/>
                <a:gd name="T41" fmla="*/ 144 h 145"/>
                <a:gd name="T42" fmla="*/ 312 w 601"/>
                <a:gd name="T43" fmla="*/ 144 h 145"/>
                <a:gd name="T44" fmla="*/ 348 w 601"/>
                <a:gd name="T45" fmla="*/ 144 h 145"/>
                <a:gd name="T46" fmla="*/ 384 w 601"/>
                <a:gd name="T47" fmla="*/ 144 h 145"/>
                <a:gd name="T48" fmla="*/ 420 w 601"/>
                <a:gd name="T49" fmla="*/ 144 h 145"/>
                <a:gd name="T50" fmla="*/ 456 w 601"/>
                <a:gd name="T51" fmla="*/ 144 h 145"/>
                <a:gd name="T52" fmla="*/ 492 w 601"/>
                <a:gd name="T53" fmla="*/ 144 h 145"/>
                <a:gd name="T54" fmla="*/ 528 w 601"/>
                <a:gd name="T55" fmla="*/ 144 h 145"/>
                <a:gd name="T56" fmla="*/ 564 w 601"/>
                <a:gd name="T57" fmla="*/ 132 h 145"/>
                <a:gd name="T58" fmla="*/ 600 w 601"/>
                <a:gd name="T59" fmla="*/ 120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601" h="145">
                  <a:moveTo>
                    <a:pt x="516" y="0"/>
                  </a:moveTo>
                  <a:lnTo>
                    <a:pt x="480" y="12"/>
                  </a:lnTo>
                  <a:lnTo>
                    <a:pt x="444" y="12"/>
                  </a:lnTo>
                  <a:lnTo>
                    <a:pt x="408" y="24"/>
                  </a:lnTo>
                  <a:lnTo>
                    <a:pt x="360" y="36"/>
                  </a:lnTo>
                  <a:lnTo>
                    <a:pt x="324" y="48"/>
                  </a:lnTo>
                  <a:lnTo>
                    <a:pt x="276" y="48"/>
                  </a:lnTo>
                  <a:lnTo>
                    <a:pt x="240" y="48"/>
                  </a:lnTo>
                  <a:lnTo>
                    <a:pt x="192" y="48"/>
                  </a:lnTo>
                  <a:lnTo>
                    <a:pt x="144" y="48"/>
                  </a:lnTo>
                  <a:lnTo>
                    <a:pt x="108" y="48"/>
                  </a:lnTo>
                  <a:lnTo>
                    <a:pt x="72" y="48"/>
                  </a:lnTo>
                  <a:lnTo>
                    <a:pt x="36" y="48"/>
                  </a:lnTo>
                  <a:lnTo>
                    <a:pt x="0" y="48"/>
                  </a:lnTo>
                  <a:lnTo>
                    <a:pt x="36" y="60"/>
                  </a:lnTo>
                  <a:lnTo>
                    <a:pt x="72" y="84"/>
                  </a:lnTo>
                  <a:lnTo>
                    <a:pt x="108" y="96"/>
                  </a:lnTo>
                  <a:lnTo>
                    <a:pt x="156" y="108"/>
                  </a:lnTo>
                  <a:lnTo>
                    <a:pt x="204" y="120"/>
                  </a:lnTo>
                  <a:lnTo>
                    <a:pt x="240" y="132"/>
                  </a:lnTo>
                  <a:lnTo>
                    <a:pt x="276" y="144"/>
                  </a:lnTo>
                  <a:lnTo>
                    <a:pt x="312" y="144"/>
                  </a:lnTo>
                  <a:lnTo>
                    <a:pt x="348" y="144"/>
                  </a:lnTo>
                  <a:lnTo>
                    <a:pt x="384" y="144"/>
                  </a:lnTo>
                  <a:lnTo>
                    <a:pt x="420" y="144"/>
                  </a:lnTo>
                  <a:lnTo>
                    <a:pt x="456" y="144"/>
                  </a:lnTo>
                  <a:lnTo>
                    <a:pt x="492" y="144"/>
                  </a:lnTo>
                  <a:lnTo>
                    <a:pt x="528" y="144"/>
                  </a:lnTo>
                  <a:lnTo>
                    <a:pt x="564" y="132"/>
                  </a:lnTo>
                  <a:lnTo>
                    <a:pt x="600" y="120"/>
                  </a:lnTo>
                </a:path>
              </a:pathLst>
            </a:custGeom>
            <a:solidFill>
              <a:srgbClr val="006600"/>
            </a:solidFill>
            <a:ln w="50800" cap="rnd" cmpd="sng">
              <a:solidFill>
                <a:schemeClr val="tx1"/>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2952" name="Freeform 8"/>
            <p:cNvSpPr>
              <a:spLocks/>
            </p:cNvSpPr>
            <p:nvPr/>
          </p:nvSpPr>
          <p:spPr bwMode="auto">
            <a:xfrm>
              <a:off x="546" y="2576"/>
              <a:ext cx="1508" cy="146"/>
            </a:xfrm>
            <a:custGeom>
              <a:avLst/>
              <a:gdLst>
                <a:gd name="T0" fmla="*/ 36 w 2293"/>
                <a:gd name="T1" fmla="*/ 0 h 181"/>
                <a:gd name="T2" fmla="*/ 120 w 2293"/>
                <a:gd name="T3" fmla="*/ 36 h 181"/>
                <a:gd name="T4" fmla="*/ 192 w 2293"/>
                <a:gd name="T5" fmla="*/ 72 h 181"/>
                <a:gd name="T6" fmla="*/ 252 w 2293"/>
                <a:gd name="T7" fmla="*/ 120 h 181"/>
                <a:gd name="T8" fmla="*/ 324 w 2293"/>
                <a:gd name="T9" fmla="*/ 144 h 181"/>
                <a:gd name="T10" fmla="*/ 396 w 2293"/>
                <a:gd name="T11" fmla="*/ 156 h 181"/>
                <a:gd name="T12" fmla="*/ 468 w 2293"/>
                <a:gd name="T13" fmla="*/ 168 h 181"/>
                <a:gd name="T14" fmla="*/ 540 w 2293"/>
                <a:gd name="T15" fmla="*/ 156 h 181"/>
                <a:gd name="T16" fmla="*/ 612 w 2293"/>
                <a:gd name="T17" fmla="*/ 156 h 181"/>
                <a:gd name="T18" fmla="*/ 684 w 2293"/>
                <a:gd name="T19" fmla="*/ 156 h 181"/>
                <a:gd name="T20" fmla="*/ 756 w 2293"/>
                <a:gd name="T21" fmla="*/ 168 h 181"/>
                <a:gd name="T22" fmla="*/ 828 w 2293"/>
                <a:gd name="T23" fmla="*/ 168 h 181"/>
                <a:gd name="T24" fmla="*/ 900 w 2293"/>
                <a:gd name="T25" fmla="*/ 168 h 181"/>
                <a:gd name="T26" fmla="*/ 972 w 2293"/>
                <a:gd name="T27" fmla="*/ 168 h 181"/>
                <a:gd name="T28" fmla="*/ 1044 w 2293"/>
                <a:gd name="T29" fmla="*/ 168 h 181"/>
                <a:gd name="T30" fmla="*/ 1116 w 2293"/>
                <a:gd name="T31" fmla="*/ 156 h 181"/>
                <a:gd name="T32" fmla="*/ 1188 w 2293"/>
                <a:gd name="T33" fmla="*/ 156 h 181"/>
                <a:gd name="T34" fmla="*/ 1260 w 2293"/>
                <a:gd name="T35" fmla="*/ 156 h 181"/>
                <a:gd name="T36" fmla="*/ 1332 w 2293"/>
                <a:gd name="T37" fmla="*/ 156 h 181"/>
                <a:gd name="T38" fmla="*/ 1404 w 2293"/>
                <a:gd name="T39" fmla="*/ 156 h 181"/>
                <a:gd name="T40" fmla="*/ 1476 w 2293"/>
                <a:gd name="T41" fmla="*/ 156 h 181"/>
                <a:gd name="T42" fmla="*/ 1548 w 2293"/>
                <a:gd name="T43" fmla="*/ 168 h 181"/>
                <a:gd name="T44" fmla="*/ 1620 w 2293"/>
                <a:gd name="T45" fmla="*/ 180 h 181"/>
                <a:gd name="T46" fmla="*/ 1704 w 2293"/>
                <a:gd name="T47" fmla="*/ 180 h 181"/>
                <a:gd name="T48" fmla="*/ 1776 w 2293"/>
                <a:gd name="T49" fmla="*/ 180 h 181"/>
                <a:gd name="T50" fmla="*/ 1848 w 2293"/>
                <a:gd name="T51" fmla="*/ 180 h 181"/>
                <a:gd name="T52" fmla="*/ 1920 w 2293"/>
                <a:gd name="T53" fmla="*/ 180 h 181"/>
                <a:gd name="T54" fmla="*/ 1992 w 2293"/>
                <a:gd name="T55" fmla="*/ 180 h 181"/>
                <a:gd name="T56" fmla="*/ 2064 w 2293"/>
                <a:gd name="T57" fmla="*/ 156 h 181"/>
                <a:gd name="T58" fmla="*/ 2136 w 2293"/>
                <a:gd name="T59" fmla="*/ 132 h 181"/>
                <a:gd name="T60" fmla="*/ 2208 w 2293"/>
                <a:gd name="T61" fmla="*/ 120 h 181"/>
                <a:gd name="T62" fmla="*/ 2280 w 2293"/>
                <a:gd name="T63" fmla="*/ 84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293" h="181">
                  <a:moveTo>
                    <a:pt x="0" y="24"/>
                  </a:moveTo>
                  <a:lnTo>
                    <a:pt x="36" y="0"/>
                  </a:lnTo>
                  <a:lnTo>
                    <a:pt x="84" y="12"/>
                  </a:lnTo>
                  <a:lnTo>
                    <a:pt x="120" y="36"/>
                  </a:lnTo>
                  <a:lnTo>
                    <a:pt x="156" y="60"/>
                  </a:lnTo>
                  <a:lnTo>
                    <a:pt x="192" y="72"/>
                  </a:lnTo>
                  <a:lnTo>
                    <a:pt x="216" y="108"/>
                  </a:lnTo>
                  <a:lnTo>
                    <a:pt x="252" y="120"/>
                  </a:lnTo>
                  <a:lnTo>
                    <a:pt x="288" y="132"/>
                  </a:lnTo>
                  <a:lnTo>
                    <a:pt x="324" y="144"/>
                  </a:lnTo>
                  <a:lnTo>
                    <a:pt x="360" y="156"/>
                  </a:lnTo>
                  <a:lnTo>
                    <a:pt x="396" y="156"/>
                  </a:lnTo>
                  <a:lnTo>
                    <a:pt x="432" y="168"/>
                  </a:lnTo>
                  <a:lnTo>
                    <a:pt x="468" y="168"/>
                  </a:lnTo>
                  <a:lnTo>
                    <a:pt x="504" y="156"/>
                  </a:lnTo>
                  <a:lnTo>
                    <a:pt x="540" y="156"/>
                  </a:lnTo>
                  <a:lnTo>
                    <a:pt x="576" y="156"/>
                  </a:lnTo>
                  <a:lnTo>
                    <a:pt x="612" y="156"/>
                  </a:lnTo>
                  <a:lnTo>
                    <a:pt x="648" y="156"/>
                  </a:lnTo>
                  <a:lnTo>
                    <a:pt x="684" y="156"/>
                  </a:lnTo>
                  <a:lnTo>
                    <a:pt x="720" y="168"/>
                  </a:lnTo>
                  <a:lnTo>
                    <a:pt x="756" y="168"/>
                  </a:lnTo>
                  <a:lnTo>
                    <a:pt x="792" y="168"/>
                  </a:lnTo>
                  <a:lnTo>
                    <a:pt x="828" y="168"/>
                  </a:lnTo>
                  <a:lnTo>
                    <a:pt x="864" y="168"/>
                  </a:lnTo>
                  <a:lnTo>
                    <a:pt x="900" y="168"/>
                  </a:lnTo>
                  <a:lnTo>
                    <a:pt x="936" y="168"/>
                  </a:lnTo>
                  <a:lnTo>
                    <a:pt x="972" y="168"/>
                  </a:lnTo>
                  <a:lnTo>
                    <a:pt x="1008" y="168"/>
                  </a:lnTo>
                  <a:lnTo>
                    <a:pt x="1044" y="168"/>
                  </a:lnTo>
                  <a:lnTo>
                    <a:pt x="1080" y="156"/>
                  </a:lnTo>
                  <a:lnTo>
                    <a:pt x="1116" y="156"/>
                  </a:lnTo>
                  <a:lnTo>
                    <a:pt x="1152" y="156"/>
                  </a:lnTo>
                  <a:lnTo>
                    <a:pt x="1188" y="156"/>
                  </a:lnTo>
                  <a:lnTo>
                    <a:pt x="1224" y="156"/>
                  </a:lnTo>
                  <a:lnTo>
                    <a:pt x="1260" y="156"/>
                  </a:lnTo>
                  <a:lnTo>
                    <a:pt x="1296" y="156"/>
                  </a:lnTo>
                  <a:lnTo>
                    <a:pt x="1332" y="156"/>
                  </a:lnTo>
                  <a:lnTo>
                    <a:pt x="1368" y="156"/>
                  </a:lnTo>
                  <a:lnTo>
                    <a:pt x="1404" y="156"/>
                  </a:lnTo>
                  <a:lnTo>
                    <a:pt x="1440" y="156"/>
                  </a:lnTo>
                  <a:lnTo>
                    <a:pt x="1476" y="156"/>
                  </a:lnTo>
                  <a:lnTo>
                    <a:pt x="1512" y="168"/>
                  </a:lnTo>
                  <a:lnTo>
                    <a:pt x="1548" y="168"/>
                  </a:lnTo>
                  <a:lnTo>
                    <a:pt x="1584" y="180"/>
                  </a:lnTo>
                  <a:lnTo>
                    <a:pt x="1620" y="180"/>
                  </a:lnTo>
                  <a:lnTo>
                    <a:pt x="1668" y="180"/>
                  </a:lnTo>
                  <a:lnTo>
                    <a:pt x="1704" y="180"/>
                  </a:lnTo>
                  <a:lnTo>
                    <a:pt x="1740" y="180"/>
                  </a:lnTo>
                  <a:lnTo>
                    <a:pt x="1776" y="180"/>
                  </a:lnTo>
                  <a:lnTo>
                    <a:pt x="1812" y="180"/>
                  </a:lnTo>
                  <a:lnTo>
                    <a:pt x="1848" y="180"/>
                  </a:lnTo>
                  <a:lnTo>
                    <a:pt x="1884" y="180"/>
                  </a:lnTo>
                  <a:lnTo>
                    <a:pt x="1920" y="180"/>
                  </a:lnTo>
                  <a:lnTo>
                    <a:pt x="1956" y="180"/>
                  </a:lnTo>
                  <a:lnTo>
                    <a:pt x="1992" y="180"/>
                  </a:lnTo>
                  <a:lnTo>
                    <a:pt x="2028" y="180"/>
                  </a:lnTo>
                  <a:lnTo>
                    <a:pt x="2064" y="156"/>
                  </a:lnTo>
                  <a:lnTo>
                    <a:pt x="2100" y="156"/>
                  </a:lnTo>
                  <a:lnTo>
                    <a:pt x="2136" y="132"/>
                  </a:lnTo>
                  <a:lnTo>
                    <a:pt x="2172" y="132"/>
                  </a:lnTo>
                  <a:lnTo>
                    <a:pt x="2208" y="120"/>
                  </a:lnTo>
                  <a:lnTo>
                    <a:pt x="2244" y="96"/>
                  </a:lnTo>
                  <a:lnTo>
                    <a:pt x="2280" y="84"/>
                  </a:lnTo>
                  <a:lnTo>
                    <a:pt x="2292" y="48"/>
                  </a:lnTo>
                </a:path>
              </a:pathLst>
            </a:custGeom>
            <a:solidFill>
              <a:srgbClr val="006600"/>
            </a:solidFill>
            <a:ln w="50800" cap="rnd" cmpd="sng">
              <a:solidFill>
                <a:schemeClr val="tx1"/>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2953" name="Freeform 9"/>
            <p:cNvSpPr>
              <a:spLocks/>
            </p:cNvSpPr>
            <p:nvPr/>
          </p:nvSpPr>
          <p:spPr bwMode="auto">
            <a:xfrm>
              <a:off x="452" y="2528"/>
              <a:ext cx="2044" cy="725"/>
            </a:xfrm>
            <a:custGeom>
              <a:avLst/>
              <a:gdLst>
                <a:gd name="T0" fmla="*/ 168 w 3109"/>
                <a:gd name="T1" fmla="*/ 228 h 901"/>
                <a:gd name="T2" fmla="*/ 240 w 3109"/>
                <a:gd name="T3" fmla="*/ 312 h 901"/>
                <a:gd name="T4" fmla="*/ 240 w 3109"/>
                <a:gd name="T5" fmla="*/ 420 h 901"/>
                <a:gd name="T6" fmla="*/ 216 w 3109"/>
                <a:gd name="T7" fmla="*/ 528 h 901"/>
                <a:gd name="T8" fmla="*/ 132 w 3109"/>
                <a:gd name="T9" fmla="*/ 624 h 901"/>
                <a:gd name="T10" fmla="*/ 72 w 3109"/>
                <a:gd name="T11" fmla="*/ 708 h 901"/>
                <a:gd name="T12" fmla="*/ 12 w 3109"/>
                <a:gd name="T13" fmla="*/ 816 h 901"/>
                <a:gd name="T14" fmla="*/ 36 w 3109"/>
                <a:gd name="T15" fmla="*/ 888 h 901"/>
                <a:gd name="T16" fmla="*/ 144 w 3109"/>
                <a:gd name="T17" fmla="*/ 900 h 901"/>
                <a:gd name="T18" fmla="*/ 252 w 3109"/>
                <a:gd name="T19" fmla="*/ 900 h 901"/>
                <a:gd name="T20" fmla="*/ 288 w 3109"/>
                <a:gd name="T21" fmla="*/ 792 h 901"/>
                <a:gd name="T22" fmla="*/ 312 w 3109"/>
                <a:gd name="T23" fmla="*/ 684 h 901"/>
                <a:gd name="T24" fmla="*/ 384 w 3109"/>
                <a:gd name="T25" fmla="*/ 576 h 901"/>
                <a:gd name="T26" fmla="*/ 432 w 3109"/>
                <a:gd name="T27" fmla="*/ 468 h 901"/>
                <a:gd name="T28" fmla="*/ 480 w 3109"/>
                <a:gd name="T29" fmla="*/ 360 h 901"/>
                <a:gd name="T30" fmla="*/ 576 w 3109"/>
                <a:gd name="T31" fmla="*/ 300 h 901"/>
                <a:gd name="T32" fmla="*/ 684 w 3109"/>
                <a:gd name="T33" fmla="*/ 324 h 901"/>
                <a:gd name="T34" fmla="*/ 792 w 3109"/>
                <a:gd name="T35" fmla="*/ 324 h 901"/>
                <a:gd name="T36" fmla="*/ 900 w 3109"/>
                <a:gd name="T37" fmla="*/ 324 h 901"/>
                <a:gd name="T38" fmla="*/ 1008 w 3109"/>
                <a:gd name="T39" fmla="*/ 324 h 901"/>
                <a:gd name="T40" fmla="*/ 1116 w 3109"/>
                <a:gd name="T41" fmla="*/ 336 h 901"/>
                <a:gd name="T42" fmla="*/ 1224 w 3109"/>
                <a:gd name="T43" fmla="*/ 348 h 901"/>
                <a:gd name="T44" fmla="*/ 1332 w 3109"/>
                <a:gd name="T45" fmla="*/ 348 h 901"/>
                <a:gd name="T46" fmla="*/ 1440 w 3109"/>
                <a:gd name="T47" fmla="*/ 348 h 901"/>
                <a:gd name="T48" fmla="*/ 1548 w 3109"/>
                <a:gd name="T49" fmla="*/ 348 h 901"/>
                <a:gd name="T50" fmla="*/ 1656 w 3109"/>
                <a:gd name="T51" fmla="*/ 348 h 901"/>
                <a:gd name="T52" fmla="*/ 1776 w 3109"/>
                <a:gd name="T53" fmla="*/ 348 h 901"/>
                <a:gd name="T54" fmla="*/ 1884 w 3109"/>
                <a:gd name="T55" fmla="*/ 348 h 901"/>
                <a:gd name="T56" fmla="*/ 1992 w 3109"/>
                <a:gd name="T57" fmla="*/ 348 h 901"/>
                <a:gd name="T58" fmla="*/ 2100 w 3109"/>
                <a:gd name="T59" fmla="*/ 348 h 901"/>
                <a:gd name="T60" fmla="*/ 2208 w 3109"/>
                <a:gd name="T61" fmla="*/ 324 h 901"/>
                <a:gd name="T62" fmla="*/ 2268 w 3109"/>
                <a:gd name="T63" fmla="*/ 408 h 901"/>
                <a:gd name="T64" fmla="*/ 2304 w 3109"/>
                <a:gd name="T65" fmla="*/ 516 h 901"/>
                <a:gd name="T66" fmla="*/ 2340 w 3109"/>
                <a:gd name="T67" fmla="*/ 624 h 901"/>
                <a:gd name="T68" fmla="*/ 2388 w 3109"/>
                <a:gd name="T69" fmla="*/ 744 h 901"/>
                <a:gd name="T70" fmla="*/ 2472 w 3109"/>
                <a:gd name="T71" fmla="*/ 828 h 901"/>
                <a:gd name="T72" fmla="*/ 2580 w 3109"/>
                <a:gd name="T73" fmla="*/ 852 h 901"/>
                <a:gd name="T74" fmla="*/ 2688 w 3109"/>
                <a:gd name="T75" fmla="*/ 864 h 901"/>
                <a:gd name="T76" fmla="*/ 2760 w 3109"/>
                <a:gd name="T77" fmla="*/ 792 h 901"/>
                <a:gd name="T78" fmla="*/ 2736 w 3109"/>
                <a:gd name="T79" fmla="*/ 684 h 901"/>
                <a:gd name="T80" fmla="*/ 2640 w 3109"/>
                <a:gd name="T81" fmla="*/ 600 h 901"/>
                <a:gd name="T82" fmla="*/ 2544 w 3109"/>
                <a:gd name="T83" fmla="*/ 516 h 901"/>
                <a:gd name="T84" fmla="*/ 2484 w 3109"/>
                <a:gd name="T85" fmla="*/ 408 h 901"/>
                <a:gd name="T86" fmla="*/ 2484 w 3109"/>
                <a:gd name="T87" fmla="*/ 300 h 901"/>
                <a:gd name="T88" fmla="*/ 2592 w 3109"/>
                <a:gd name="T89" fmla="*/ 276 h 901"/>
                <a:gd name="T90" fmla="*/ 2700 w 3109"/>
                <a:gd name="T91" fmla="*/ 288 h 901"/>
                <a:gd name="T92" fmla="*/ 2808 w 3109"/>
                <a:gd name="T93" fmla="*/ 288 h 901"/>
                <a:gd name="T94" fmla="*/ 2916 w 3109"/>
                <a:gd name="T95" fmla="*/ 288 h 901"/>
                <a:gd name="T96" fmla="*/ 3024 w 3109"/>
                <a:gd name="T97" fmla="*/ 276 h 901"/>
                <a:gd name="T98" fmla="*/ 3108 w 3109"/>
                <a:gd name="T99" fmla="*/ 204 h 901"/>
                <a:gd name="T100" fmla="*/ 3108 w 3109"/>
                <a:gd name="T101" fmla="*/ 96 h 901"/>
                <a:gd name="T102" fmla="*/ 3024 w 3109"/>
                <a:gd name="T103" fmla="*/ 12 h 901"/>
                <a:gd name="T104" fmla="*/ 2916 w 3109"/>
                <a:gd name="T105" fmla="*/ 0 h 901"/>
                <a:gd name="T106" fmla="*/ 2808 w 3109"/>
                <a:gd name="T107" fmla="*/ 36 h 901"/>
                <a:gd name="T108" fmla="*/ 2700 w 3109"/>
                <a:gd name="T109" fmla="*/ 108 h 901"/>
                <a:gd name="T110" fmla="*/ 2592 w 3109"/>
                <a:gd name="T111" fmla="*/ 132 h 901"/>
                <a:gd name="T112" fmla="*/ 2484 w 3109"/>
                <a:gd name="T113" fmla="*/ 132 h 901"/>
                <a:gd name="T114" fmla="*/ 2424 w 3109"/>
                <a:gd name="T115" fmla="*/ 60 h 9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109" h="901">
                  <a:moveTo>
                    <a:pt x="96" y="228"/>
                  </a:moveTo>
                  <a:lnTo>
                    <a:pt x="132" y="228"/>
                  </a:lnTo>
                  <a:lnTo>
                    <a:pt x="168" y="228"/>
                  </a:lnTo>
                  <a:lnTo>
                    <a:pt x="204" y="240"/>
                  </a:lnTo>
                  <a:lnTo>
                    <a:pt x="228" y="276"/>
                  </a:lnTo>
                  <a:lnTo>
                    <a:pt x="240" y="312"/>
                  </a:lnTo>
                  <a:lnTo>
                    <a:pt x="240" y="348"/>
                  </a:lnTo>
                  <a:lnTo>
                    <a:pt x="240" y="384"/>
                  </a:lnTo>
                  <a:lnTo>
                    <a:pt x="240" y="420"/>
                  </a:lnTo>
                  <a:lnTo>
                    <a:pt x="240" y="456"/>
                  </a:lnTo>
                  <a:lnTo>
                    <a:pt x="240" y="492"/>
                  </a:lnTo>
                  <a:lnTo>
                    <a:pt x="216" y="528"/>
                  </a:lnTo>
                  <a:lnTo>
                    <a:pt x="192" y="564"/>
                  </a:lnTo>
                  <a:lnTo>
                    <a:pt x="168" y="600"/>
                  </a:lnTo>
                  <a:lnTo>
                    <a:pt x="132" y="624"/>
                  </a:lnTo>
                  <a:lnTo>
                    <a:pt x="120" y="660"/>
                  </a:lnTo>
                  <a:lnTo>
                    <a:pt x="84" y="672"/>
                  </a:lnTo>
                  <a:lnTo>
                    <a:pt x="72" y="708"/>
                  </a:lnTo>
                  <a:lnTo>
                    <a:pt x="36" y="744"/>
                  </a:lnTo>
                  <a:lnTo>
                    <a:pt x="24" y="780"/>
                  </a:lnTo>
                  <a:lnTo>
                    <a:pt x="12" y="816"/>
                  </a:lnTo>
                  <a:lnTo>
                    <a:pt x="0" y="852"/>
                  </a:lnTo>
                  <a:lnTo>
                    <a:pt x="0" y="888"/>
                  </a:lnTo>
                  <a:lnTo>
                    <a:pt x="36" y="888"/>
                  </a:lnTo>
                  <a:lnTo>
                    <a:pt x="72" y="900"/>
                  </a:lnTo>
                  <a:lnTo>
                    <a:pt x="108" y="900"/>
                  </a:lnTo>
                  <a:lnTo>
                    <a:pt x="144" y="900"/>
                  </a:lnTo>
                  <a:lnTo>
                    <a:pt x="180" y="900"/>
                  </a:lnTo>
                  <a:lnTo>
                    <a:pt x="216" y="900"/>
                  </a:lnTo>
                  <a:lnTo>
                    <a:pt x="252" y="900"/>
                  </a:lnTo>
                  <a:lnTo>
                    <a:pt x="276" y="864"/>
                  </a:lnTo>
                  <a:lnTo>
                    <a:pt x="288" y="828"/>
                  </a:lnTo>
                  <a:lnTo>
                    <a:pt x="288" y="792"/>
                  </a:lnTo>
                  <a:lnTo>
                    <a:pt x="288" y="756"/>
                  </a:lnTo>
                  <a:lnTo>
                    <a:pt x="300" y="720"/>
                  </a:lnTo>
                  <a:lnTo>
                    <a:pt x="312" y="684"/>
                  </a:lnTo>
                  <a:lnTo>
                    <a:pt x="336" y="648"/>
                  </a:lnTo>
                  <a:lnTo>
                    <a:pt x="360" y="612"/>
                  </a:lnTo>
                  <a:lnTo>
                    <a:pt x="384" y="576"/>
                  </a:lnTo>
                  <a:lnTo>
                    <a:pt x="396" y="540"/>
                  </a:lnTo>
                  <a:lnTo>
                    <a:pt x="420" y="504"/>
                  </a:lnTo>
                  <a:lnTo>
                    <a:pt x="432" y="468"/>
                  </a:lnTo>
                  <a:lnTo>
                    <a:pt x="456" y="432"/>
                  </a:lnTo>
                  <a:lnTo>
                    <a:pt x="468" y="396"/>
                  </a:lnTo>
                  <a:lnTo>
                    <a:pt x="480" y="360"/>
                  </a:lnTo>
                  <a:lnTo>
                    <a:pt x="504" y="324"/>
                  </a:lnTo>
                  <a:lnTo>
                    <a:pt x="540" y="300"/>
                  </a:lnTo>
                  <a:lnTo>
                    <a:pt x="576" y="300"/>
                  </a:lnTo>
                  <a:lnTo>
                    <a:pt x="612" y="300"/>
                  </a:lnTo>
                  <a:lnTo>
                    <a:pt x="648" y="312"/>
                  </a:lnTo>
                  <a:lnTo>
                    <a:pt x="684" y="324"/>
                  </a:lnTo>
                  <a:lnTo>
                    <a:pt x="720" y="324"/>
                  </a:lnTo>
                  <a:lnTo>
                    <a:pt x="756" y="324"/>
                  </a:lnTo>
                  <a:lnTo>
                    <a:pt x="792" y="324"/>
                  </a:lnTo>
                  <a:lnTo>
                    <a:pt x="828" y="324"/>
                  </a:lnTo>
                  <a:lnTo>
                    <a:pt x="864" y="324"/>
                  </a:lnTo>
                  <a:lnTo>
                    <a:pt x="900" y="324"/>
                  </a:lnTo>
                  <a:lnTo>
                    <a:pt x="936" y="324"/>
                  </a:lnTo>
                  <a:lnTo>
                    <a:pt x="972" y="324"/>
                  </a:lnTo>
                  <a:lnTo>
                    <a:pt x="1008" y="324"/>
                  </a:lnTo>
                  <a:lnTo>
                    <a:pt x="1044" y="324"/>
                  </a:lnTo>
                  <a:lnTo>
                    <a:pt x="1080" y="336"/>
                  </a:lnTo>
                  <a:lnTo>
                    <a:pt x="1116" y="336"/>
                  </a:lnTo>
                  <a:lnTo>
                    <a:pt x="1152" y="348"/>
                  </a:lnTo>
                  <a:lnTo>
                    <a:pt x="1188" y="348"/>
                  </a:lnTo>
                  <a:lnTo>
                    <a:pt x="1224" y="348"/>
                  </a:lnTo>
                  <a:lnTo>
                    <a:pt x="1260" y="348"/>
                  </a:lnTo>
                  <a:lnTo>
                    <a:pt x="1296" y="348"/>
                  </a:lnTo>
                  <a:lnTo>
                    <a:pt x="1332" y="348"/>
                  </a:lnTo>
                  <a:lnTo>
                    <a:pt x="1368" y="348"/>
                  </a:lnTo>
                  <a:lnTo>
                    <a:pt x="1404" y="348"/>
                  </a:lnTo>
                  <a:lnTo>
                    <a:pt x="1440" y="348"/>
                  </a:lnTo>
                  <a:lnTo>
                    <a:pt x="1476" y="348"/>
                  </a:lnTo>
                  <a:lnTo>
                    <a:pt x="1512" y="348"/>
                  </a:lnTo>
                  <a:lnTo>
                    <a:pt x="1548" y="348"/>
                  </a:lnTo>
                  <a:lnTo>
                    <a:pt x="1584" y="348"/>
                  </a:lnTo>
                  <a:lnTo>
                    <a:pt x="1620" y="348"/>
                  </a:lnTo>
                  <a:lnTo>
                    <a:pt x="1656" y="348"/>
                  </a:lnTo>
                  <a:lnTo>
                    <a:pt x="1692" y="348"/>
                  </a:lnTo>
                  <a:lnTo>
                    <a:pt x="1728" y="348"/>
                  </a:lnTo>
                  <a:lnTo>
                    <a:pt x="1776" y="348"/>
                  </a:lnTo>
                  <a:lnTo>
                    <a:pt x="1812" y="348"/>
                  </a:lnTo>
                  <a:lnTo>
                    <a:pt x="1848" y="348"/>
                  </a:lnTo>
                  <a:lnTo>
                    <a:pt x="1884" y="348"/>
                  </a:lnTo>
                  <a:lnTo>
                    <a:pt x="1920" y="348"/>
                  </a:lnTo>
                  <a:lnTo>
                    <a:pt x="1956" y="348"/>
                  </a:lnTo>
                  <a:lnTo>
                    <a:pt x="1992" y="348"/>
                  </a:lnTo>
                  <a:lnTo>
                    <a:pt x="2028" y="348"/>
                  </a:lnTo>
                  <a:lnTo>
                    <a:pt x="2064" y="348"/>
                  </a:lnTo>
                  <a:lnTo>
                    <a:pt x="2100" y="348"/>
                  </a:lnTo>
                  <a:lnTo>
                    <a:pt x="2136" y="348"/>
                  </a:lnTo>
                  <a:lnTo>
                    <a:pt x="2172" y="336"/>
                  </a:lnTo>
                  <a:lnTo>
                    <a:pt x="2208" y="324"/>
                  </a:lnTo>
                  <a:lnTo>
                    <a:pt x="2244" y="336"/>
                  </a:lnTo>
                  <a:lnTo>
                    <a:pt x="2244" y="372"/>
                  </a:lnTo>
                  <a:lnTo>
                    <a:pt x="2268" y="408"/>
                  </a:lnTo>
                  <a:lnTo>
                    <a:pt x="2280" y="444"/>
                  </a:lnTo>
                  <a:lnTo>
                    <a:pt x="2292" y="480"/>
                  </a:lnTo>
                  <a:lnTo>
                    <a:pt x="2304" y="516"/>
                  </a:lnTo>
                  <a:lnTo>
                    <a:pt x="2316" y="552"/>
                  </a:lnTo>
                  <a:lnTo>
                    <a:pt x="2328" y="588"/>
                  </a:lnTo>
                  <a:lnTo>
                    <a:pt x="2340" y="624"/>
                  </a:lnTo>
                  <a:lnTo>
                    <a:pt x="2352" y="660"/>
                  </a:lnTo>
                  <a:lnTo>
                    <a:pt x="2376" y="708"/>
                  </a:lnTo>
                  <a:lnTo>
                    <a:pt x="2388" y="744"/>
                  </a:lnTo>
                  <a:lnTo>
                    <a:pt x="2412" y="780"/>
                  </a:lnTo>
                  <a:lnTo>
                    <a:pt x="2436" y="816"/>
                  </a:lnTo>
                  <a:lnTo>
                    <a:pt x="2472" y="828"/>
                  </a:lnTo>
                  <a:lnTo>
                    <a:pt x="2508" y="852"/>
                  </a:lnTo>
                  <a:lnTo>
                    <a:pt x="2544" y="852"/>
                  </a:lnTo>
                  <a:lnTo>
                    <a:pt x="2580" y="852"/>
                  </a:lnTo>
                  <a:lnTo>
                    <a:pt x="2616" y="852"/>
                  </a:lnTo>
                  <a:lnTo>
                    <a:pt x="2652" y="852"/>
                  </a:lnTo>
                  <a:lnTo>
                    <a:pt x="2688" y="864"/>
                  </a:lnTo>
                  <a:lnTo>
                    <a:pt x="2724" y="864"/>
                  </a:lnTo>
                  <a:lnTo>
                    <a:pt x="2748" y="828"/>
                  </a:lnTo>
                  <a:lnTo>
                    <a:pt x="2760" y="792"/>
                  </a:lnTo>
                  <a:lnTo>
                    <a:pt x="2760" y="756"/>
                  </a:lnTo>
                  <a:lnTo>
                    <a:pt x="2736" y="720"/>
                  </a:lnTo>
                  <a:lnTo>
                    <a:pt x="2736" y="684"/>
                  </a:lnTo>
                  <a:lnTo>
                    <a:pt x="2712" y="648"/>
                  </a:lnTo>
                  <a:lnTo>
                    <a:pt x="2676" y="624"/>
                  </a:lnTo>
                  <a:lnTo>
                    <a:pt x="2640" y="600"/>
                  </a:lnTo>
                  <a:lnTo>
                    <a:pt x="2604" y="576"/>
                  </a:lnTo>
                  <a:lnTo>
                    <a:pt x="2568" y="552"/>
                  </a:lnTo>
                  <a:lnTo>
                    <a:pt x="2544" y="516"/>
                  </a:lnTo>
                  <a:lnTo>
                    <a:pt x="2520" y="480"/>
                  </a:lnTo>
                  <a:lnTo>
                    <a:pt x="2508" y="444"/>
                  </a:lnTo>
                  <a:lnTo>
                    <a:pt x="2484" y="408"/>
                  </a:lnTo>
                  <a:lnTo>
                    <a:pt x="2484" y="372"/>
                  </a:lnTo>
                  <a:lnTo>
                    <a:pt x="2484" y="336"/>
                  </a:lnTo>
                  <a:lnTo>
                    <a:pt x="2484" y="300"/>
                  </a:lnTo>
                  <a:lnTo>
                    <a:pt x="2520" y="276"/>
                  </a:lnTo>
                  <a:lnTo>
                    <a:pt x="2556" y="276"/>
                  </a:lnTo>
                  <a:lnTo>
                    <a:pt x="2592" y="276"/>
                  </a:lnTo>
                  <a:lnTo>
                    <a:pt x="2628" y="276"/>
                  </a:lnTo>
                  <a:lnTo>
                    <a:pt x="2664" y="288"/>
                  </a:lnTo>
                  <a:lnTo>
                    <a:pt x="2700" y="288"/>
                  </a:lnTo>
                  <a:lnTo>
                    <a:pt x="2736" y="288"/>
                  </a:lnTo>
                  <a:lnTo>
                    <a:pt x="2772" y="288"/>
                  </a:lnTo>
                  <a:lnTo>
                    <a:pt x="2808" y="288"/>
                  </a:lnTo>
                  <a:lnTo>
                    <a:pt x="2844" y="288"/>
                  </a:lnTo>
                  <a:lnTo>
                    <a:pt x="2880" y="288"/>
                  </a:lnTo>
                  <a:lnTo>
                    <a:pt x="2916" y="288"/>
                  </a:lnTo>
                  <a:lnTo>
                    <a:pt x="2952" y="288"/>
                  </a:lnTo>
                  <a:lnTo>
                    <a:pt x="2988" y="276"/>
                  </a:lnTo>
                  <a:lnTo>
                    <a:pt x="3024" y="276"/>
                  </a:lnTo>
                  <a:lnTo>
                    <a:pt x="3060" y="264"/>
                  </a:lnTo>
                  <a:lnTo>
                    <a:pt x="3096" y="240"/>
                  </a:lnTo>
                  <a:lnTo>
                    <a:pt x="3108" y="204"/>
                  </a:lnTo>
                  <a:lnTo>
                    <a:pt x="3108" y="168"/>
                  </a:lnTo>
                  <a:lnTo>
                    <a:pt x="3108" y="132"/>
                  </a:lnTo>
                  <a:lnTo>
                    <a:pt x="3108" y="96"/>
                  </a:lnTo>
                  <a:lnTo>
                    <a:pt x="3096" y="60"/>
                  </a:lnTo>
                  <a:lnTo>
                    <a:pt x="3060" y="36"/>
                  </a:lnTo>
                  <a:lnTo>
                    <a:pt x="3024" y="12"/>
                  </a:lnTo>
                  <a:lnTo>
                    <a:pt x="2988" y="12"/>
                  </a:lnTo>
                  <a:lnTo>
                    <a:pt x="2952" y="0"/>
                  </a:lnTo>
                  <a:lnTo>
                    <a:pt x="2916" y="0"/>
                  </a:lnTo>
                  <a:lnTo>
                    <a:pt x="2880" y="0"/>
                  </a:lnTo>
                  <a:lnTo>
                    <a:pt x="2844" y="12"/>
                  </a:lnTo>
                  <a:lnTo>
                    <a:pt x="2808" y="36"/>
                  </a:lnTo>
                  <a:lnTo>
                    <a:pt x="2772" y="60"/>
                  </a:lnTo>
                  <a:lnTo>
                    <a:pt x="2736" y="84"/>
                  </a:lnTo>
                  <a:lnTo>
                    <a:pt x="2700" y="108"/>
                  </a:lnTo>
                  <a:lnTo>
                    <a:pt x="2664" y="120"/>
                  </a:lnTo>
                  <a:lnTo>
                    <a:pt x="2628" y="120"/>
                  </a:lnTo>
                  <a:lnTo>
                    <a:pt x="2592" y="132"/>
                  </a:lnTo>
                  <a:lnTo>
                    <a:pt x="2556" y="132"/>
                  </a:lnTo>
                  <a:lnTo>
                    <a:pt x="2520" y="132"/>
                  </a:lnTo>
                  <a:lnTo>
                    <a:pt x="2484" y="132"/>
                  </a:lnTo>
                  <a:lnTo>
                    <a:pt x="2448" y="132"/>
                  </a:lnTo>
                  <a:lnTo>
                    <a:pt x="2448" y="96"/>
                  </a:lnTo>
                  <a:lnTo>
                    <a:pt x="2424" y="60"/>
                  </a:lnTo>
                </a:path>
              </a:pathLst>
            </a:custGeom>
            <a:solidFill>
              <a:srgbClr val="006600"/>
            </a:solidFill>
            <a:ln w="50800" cap="rnd" cmpd="sng">
              <a:solidFill>
                <a:schemeClr val="tx1"/>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2954" name="Freeform 10"/>
            <p:cNvSpPr>
              <a:spLocks/>
            </p:cNvSpPr>
            <p:nvPr/>
          </p:nvSpPr>
          <p:spPr bwMode="auto">
            <a:xfrm>
              <a:off x="767" y="2711"/>
              <a:ext cx="33" cy="78"/>
            </a:xfrm>
            <a:custGeom>
              <a:avLst/>
              <a:gdLst>
                <a:gd name="T0" fmla="*/ 0 w 49"/>
                <a:gd name="T1" fmla="*/ 0 h 97"/>
                <a:gd name="T2" fmla="*/ 36 w 49"/>
                <a:gd name="T3" fmla="*/ 0 h 97"/>
                <a:gd name="T4" fmla="*/ 48 w 49"/>
                <a:gd name="T5" fmla="*/ 36 h 97"/>
                <a:gd name="T6" fmla="*/ 48 w 49"/>
                <a:gd name="T7" fmla="*/ 72 h 97"/>
                <a:gd name="T8" fmla="*/ 48 w 49"/>
                <a:gd name="T9" fmla="*/ 96 h 97"/>
              </a:gdLst>
              <a:ahLst/>
              <a:cxnLst>
                <a:cxn ang="0">
                  <a:pos x="T0" y="T1"/>
                </a:cxn>
                <a:cxn ang="0">
                  <a:pos x="T2" y="T3"/>
                </a:cxn>
                <a:cxn ang="0">
                  <a:pos x="T4" y="T5"/>
                </a:cxn>
                <a:cxn ang="0">
                  <a:pos x="T6" y="T7"/>
                </a:cxn>
                <a:cxn ang="0">
                  <a:pos x="T8" y="T9"/>
                </a:cxn>
              </a:cxnLst>
              <a:rect l="0" t="0" r="r" b="b"/>
              <a:pathLst>
                <a:path w="49" h="97">
                  <a:moveTo>
                    <a:pt x="0" y="0"/>
                  </a:moveTo>
                  <a:lnTo>
                    <a:pt x="36" y="0"/>
                  </a:lnTo>
                  <a:lnTo>
                    <a:pt x="48" y="36"/>
                  </a:lnTo>
                  <a:lnTo>
                    <a:pt x="48" y="72"/>
                  </a:lnTo>
                  <a:lnTo>
                    <a:pt x="48" y="96"/>
                  </a:lnTo>
                </a:path>
              </a:pathLst>
            </a:custGeom>
            <a:solidFill>
              <a:srgbClr val="006600"/>
            </a:solidFill>
            <a:ln w="50800" cap="rnd" cmpd="sng">
              <a:solidFill>
                <a:schemeClr val="tx1"/>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2955" name="Freeform 11"/>
            <p:cNvSpPr>
              <a:spLocks/>
            </p:cNvSpPr>
            <p:nvPr/>
          </p:nvSpPr>
          <p:spPr bwMode="auto">
            <a:xfrm>
              <a:off x="1919" y="2692"/>
              <a:ext cx="48" cy="97"/>
            </a:xfrm>
            <a:custGeom>
              <a:avLst/>
              <a:gdLst>
                <a:gd name="T0" fmla="*/ 24 w 73"/>
                <a:gd name="T1" fmla="*/ 120 h 121"/>
                <a:gd name="T2" fmla="*/ 0 w 73"/>
                <a:gd name="T3" fmla="*/ 84 h 121"/>
                <a:gd name="T4" fmla="*/ 12 w 73"/>
                <a:gd name="T5" fmla="*/ 48 h 121"/>
                <a:gd name="T6" fmla="*/ 48 w 73"/>
                <a:gd name="T7" fmla="*/ 36 h 121"/>
                <a:gd name="T8" fmla="*/ 72 w 73"/>
                <a:gd name="T9" fmla="*/ 0 h 121"/>
              </a:gdLst>
              <a:ahLst/>
              <a:cxnLst>
                <a:cxn ang="0">
                  <a:pos x="T0" y="T1"/>
                </a:cxn>
                <a:cxn ang="0">
                  <a:pos x="T2" y="T3"/>
                </a:cxn>
                <a:cxn ang="0">
                  <a:pos x="T4" y="T5"/>
                </a:cxn>
                <a:cxn ang="0">
                  <a:pos x="T6" y="T7"/>
                </a:cxn>
                <a:cxn ang="0">
                  <a:pos x="T8" y="T9"/>
                </a:cxn>
              </a:cxnLst>
              <a:rect l="0" t="0" r="r" b="b"/>
              <a:pathLst>
                <a:path w="73" h="121">
                  <a:moveTo>
                    <a:pt x="24" y="120"/>
                  </a:moveTo>
                  <a:lnTo>
                    <a:pt x="0" y="84"/>
                  </a:lnTo>
                  <a:lnTo>
                    <a:pt x="12" y="48"/>
                  </a:lnTo>
                  <a:lnTo>
                    <a:pt x="48" y="36"/>
                  </a:lnTo>
                  <a:lnTo>
                    <a:pt x="72" y="0"/>
                  </a:lnTo>
                </a:path>
              </a:pathLst>
            </a:custGeom>
            <a:solidFill>
              <a:srgbClr val="006600"/>
            </a:solidFill>
            <a:ln w="50800" cap="rnd" cmpd="sng">
              <a:solidFill>
                <a:schemeClr val="tx1"/>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2956" name="Oval 12"/>
            <p:cNvSpPr>
              <a:spLocks noChangeArrowheads="1"/>
            </p:cNvSpPr>
            <p:nvPr/>
          </p:nvSpPr>
          <p:spPr bwMode="auto">
            <a:xfrm>
              <a:off x="2356" y="2570"/>
              <a:ext cx="42" cy="51"/>
            </a:xfrm>
            <a:prstGeom prst="ellipse">
              <a:avLst/>
            </a:prstGeom>
            <a:solidFill>
              <a:srgbClr val="CC0000"/>
            </a:solidFill>
            <a:ln w="508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2957" name="Freeform 13"/>
            <p:cNvSpPr>
              <a:spLocks/>
            </p:cNvSpPr>
            <p:nvPr/>
          </p:nvSpPr>
          <p:spPr bwMode="auto">
            <a:xfrm>
              <a:off x="2345" y="2673"/>
              <a:ext cx="112" cy="49"/>
            </a:xfrm>
            <a:custGeom>
              <a:avLst/>
              <a:gdLst>
                <a:gd name="T0" fmla="*/ 0 w 169"/>
                <a:gd name="T1" fmla="*/ 0 h 61"/>
                <a:gd name="T2" fmla="*/ 24 w 169"/>
                <a:gd name="T3" fmla="*/ 36 h 61"/>
                <a:gd name="T4" fmla="*/ 60 w 169"/>
                <a:gd name="T5" fmla="*/ 48 h 61"/>
                <a:gd name="T6" fmla="*/ 96 w 169"/>
                <a:gd name="T7" fmla="*/ 60 h 61"/>
                <a:gd name="T8" fmla="*/ 132 w 169"/>
                <a:gd name="T9" fmla="*/ 60 h 61"/>
                <a:gd name="T10" fmla="*/ 168 w 169"/>
                <a:gd name="T11" fmla="*/ 60 h 61"/>
              </a:gdLst>
              <a:ahLst/>
              <a:cxnLst>
                <a:cxn ang="0">
                  <a:pos x="T0" y="T1"/>
                </a:cxn>
                <a:cxn ang="0">
                  <a:pos x="T2" y="T3"/>
                </a:cxn>
                <a:cxn ang="0">
                  <a:pos x="T4" y="T5"/>
                </a:cxn>
                <a:cxn ang="0">
                  <a:pos x="T6" y="T7"/>
                </a:cxn>
                <a:cxn ang="0">
                  <a:pos x="T8" y="T9"/>
                </a:cxn>
                <a:cxn ang="0">
                  <a:pos x="T10" y="T11"/>
                </a:cxn>
              </a:cxnLst>
              <a:rect l="0" t="0" r="r" b="b"/>
              <a:pathLst>
                <a:path w="169" h="61">
                  <a:moveTo>
                    <a:pt x="0" y="0"/>
                  </a:moveTo>
                  <a:lnTo>
                    <a:pt x="24" y="36"/>
                  </a:lnTo>
                  <a:lnTo>
                    <a:pt x="60" y="48"/>
                  </a:lnTo>
                  <a:lnTo>
                    <a:pt x="96" y="60"/>
                  </a:lnTo>
                  <a:lnTo>
                    <a:pt x="132" y="60"/>
                  </a:lnTo>
                  <a:lnTo>
                    <a:pt x="168" y="60"/>
                  </a:lnTo>
                </a:path>
              </a:pathLst>
            </a:custGeom>
            <a:solidFill>
              <a:srgbClr val="006600"/>
            </a:solidFill>
            <a:ln w="50800" cap="rnd" cmpd="sng">
              <a:solidFill>
                <a:schemeClr val="tx1"/>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2958" name="Freeform 14"/>
            <p:cNvSpPr>
              <a:spLocks/>
            </p:cNvSpPr>
            <p:nvPr/>
          </p:nvSpPr>
          <p:spPr bwMode="auto">
            <a:xfrm>
              <a:off x="452" y="3194"/>
              <a:ext cx="158" cy="49"/>
            </a:xfrm>
            <a:custGeom>
              <a:avLst/>
              <a:gdLst>
                <a:gd name="T0" fmla="*/ 0 w 241"/>
                <a:gd name="T1" fmla="*/ 24 h 61"/>
                <a:gd name="T2" fmla="*/ 36 w 241"/>
                <a:gd name="T3" fmla="*/ 0 h 61"/>
                <a:gd name="T4" fmla="*/ 48 w 241"/>
                <a:gd name="T5" fmla="*/ 36 h 61"/>
                <a:gd name="T6" fmla="*/ 84 w 241"/>
                <a:gd name="T7" fmla="*/ 36 h 61"/>
                <a:gd name="T8" fmla="*/ 120 w 241"/>
                <a:gd name="T9" fmla="*/ 24 h 61"/>
                <a:gd name="T10" fmla="*/ 132 w 241"/>
                <a:gd name="T11" fmla="*/ 60 h 61"/>
                <a:gd name="T12" fmla="*/ 168 w 241"/>
                <a:gd name="T13" fmla="*/ 36 h 61"/>
                <a:gd name="T14" fmla="*/ 204 w 241"/>
                <a:gd name="T15" fmla="*/ 36 h 61"/>
                <a:gd name="T16" fmla="*/ 240 w 241"/>
                <a:gd name="T17" fmla="*/ 36 h 61"/>
                <a:gd name="T18" fmla="*/ 240 w 241"/>
                <a:gd name="T19" fmla="*/ 24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1" h="61">
                  <a:moveTo>
                    <a:pt x="0" y="24"/>
                  </a:moveTo>
                  <a:lnTo>
                    <a:pt x="36" y="0"/>
                  </a:lnTo>
                  <a:lnTo>
                    <a:pt x="48" y="36"/>
                  </a:lnTo>
                  <a:lnTo>
                    <a:pt x="84" y="36"/>
                  </a:lnTo>
                  <a:lnTo>
                    <a:pt x="120" y="24"/>
                  </a:lnTo>
                  <a:lnTo>
                    <a:pt x="132" y="60"/>
                  </a:lnTo>
                  <a:lnTo>
                    <a:pt x="168" y="36"/>
                  </a:lnTo>
                  <a:lnTo>
                    <a:pt x="204" y="36"/>
                  </a:lnTo>
                  <a:lnTo>
                    <a:pt x="240" y="36"/>
                  </a:lnTo>
                  <a:lnTo>
                    <a:pt x="240" y="24"/>
                  </a:lnTo>
                </a:path>
              </a:pathLst>
            </a:custGeom>
            <a:solidFill>
              <a:srgbClr val="006600"/>
            </a:solidFill>
            <a:ln w="50800" cap="rnd" cmpd="sng">
              <a:solidFill>
                <a:schemeClr val="tx1"/>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2959" name="Freeform 15"/>
            <p:cNvSpPr>
              <a:spLocks/>
            </p:cNvSpPr>
            <p:nvPr/>
          </p:nvSpPr>
          <p:spPr bwMode="auto">
            <a:xfrm>
              <a:off x="2061" y="3156"/>
              <a:ext cx="183" cy="58"/>
            </a:xfrm>
            <a:custGeom>
              <a:avLst/>
              <a:gdLst>
                <a:gd name="T0" fmla="*/ 0 w 277"/>
                <a:gd name="T1" fmla="*/ 72 h 73"/>
                <a:gd name="T2" fmla="*/ 12 w 277"/>
                <a:gd name="T3" fmla="*/ 36 h 73"/>
                <a:gd name="T4" fmla="*/ 24 w 277"/>
                <a:gd name="T5" fmla="*/ 0 h 73"/>
                <a:gd name="T6" fmla="*/ 60 w 277"/>
                <a:gd name="T7" fmla="*/ 0 h 73"/>
                <a:gd name="T8" fmla="*/ 72 w 277"/>
                <a:gd name="T9" fmla="*/ 36 h 73"/>
                <a:gd name="T10" fmla="*/ 84 w 277"/>
                <a:gd name="T11" fmla="*/ 72 h 73"/>
                <a:gd name="T12" fmla="*/ 120 w 277"/>
                <a:gd name="T13" fmla="*/ 48 h 73"/>
                <a:gd name="T14" fmla="*/ 144 w 277"/>
                <a:gd name="T15" fmla="*/ 12 h 73"/>
                <a:gd name="T16" fmla="*/ 168 w 277"/>
                <a:gd name="T17" fmla="*/ 48 h 73"/>
                <a:gd name="T18" fmla="*/ 204 w 277"/>
                <a:gd name="T19" fmla="*/ 36 h 73"/>
                <a:gd name="T20" fmla="*/ 228 w 277"/>
                <a:gd name="T21" fmla="*/ 72 h 73"/>
                <a:gd name="T22" fmla="*/ 240 w 277"/>
                <a:gd name="T23" fmla="*/ 36 h 73"/>
                <a:gd name="T24" fmla="*/ 276 w 277"/>
                <a:gd name="T25" fmla="*/ 12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77" h="73">
                  <a:moveTo>
                    <a:pt x="0" y="72"/>
                  </a:moveTo>
                  <a:lnTo>
                    <a:pt x="12" y="36"/>
                  </a:lnTo>
                  <a:lnTo>
                    <a:pt x="24" y="0"/>
                  </a:lnTo>
                  <a:lnTo>
                    <a:pt x="60" y="0"/>
                  </a:lnTo>
                  <a:lnTo>
                    <a:pt x="72" y="36"/>
                  </a:lnTo>
                  <a:lnTo>
                    <a:pt x="84" y="72"/>
                  </a:lnTo>
                  <a:lnTo>
                    <a:pt x="120" y="48"/>
                  </a:lnTo>
                  <a:lnTo>
                    <a:pt x="144" y="12"/>
                  </a:lnTo>
                  <a:lnTo>
                    <a:pt x="168" y="48"/>
                  </a:lnTo>
                  <a:lnTo>
                    <a:pt x="204" y="36"/>
                  </a:lnTo>
                  <a:lnTo>
                    <a:pt x="228" y="72"/>
                  </a:lnTo>
                  <a:lnTo>
                    <a:pt x="240" y="36"/>
                  </a:lnTo>
                  <a:lnTo>
                    <a:pt x="276" y="12"/>
                  </a:lnTo>
                </a:path>
              </a:pathLst>
            </a:custGeom>
            <a:solidFill>
              <a:srgbClr val="006600"/>
            </a:solidFill>
            <a:ln w="50800" cap="rnd" cmpd="sng">
              <a:solidFill>
                <a:schemeClr val="tx1"/>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2960" name="Freeform 16"/>
            <p:cNvSpPr>
              <a:spLocks/>
            </p:cNvSpPr>
            <p:nvPr/>
          </p:nvSpPr>
          <p:spPr bwMode="auto">
            <a:xfrm>
              <a:off x="641" y="2479"/>
              <a:ext cx="1358" cy="243"/>
            </a:xfrm>
            <a:custGeom>
              <a:avLst/>
              <a:gdLst>
                <a:gd name="T0" fmla="*/ 12 w 2065"/>
                <a:gd name="T1" fmla="*/ 36 h 301"/>
                <a:gd name="T2" fmla="*/ 60 w 2065"/>
                <a:gd name="T3" fmla="*/ 96 h 301"/>
                <a:gd name="T4" fmla="*/ 108 w 2065"/>
                <a:gd name="T5" fmla="*/ 144 h 301"/>
                <a:gd name="T6" fmla="*/ 120 w 2065"/>
                <a:gd name="T7" fmla="*/ 144 h 301"/>
                <a:gd name="T8" fmla="*/ 192 w 2065"/>
                <a:gd name="T9" fmla="*/ 144 h 301"/>
                <a:gd name="T10" fmla="*/ 264 w 2065"/>
                <a:gd name="T11" fmla="*/ 180 h 301"/>
                <a:gd name="T12" fmla="*/ 324 w 2065"/>
                <a:gd name="T13" fmla="*/ 216 h 301"/>
                <a:gd name="T14" fmla="*/ 336 w 2065"/>
                <a:gd name="T15" fmla="*/ 216 h 301"/>
                <a:gd name="T16" fmla="*/ 444 w 2065"/>
                <a:gd name="T17" fmla="*/ 192 h 301"/>
                <a:gd name="T18" fmla="*/ 516 w 2065"/>
                <a:gd name="T19" fmla="*/ 192 h 301"/>
                <a:gd name="T20" fmla="*/ 564 w 2065"/>
                <a:gd name="T21" fmla="*/ 228 h 301"/>
                <a:gd name="T22" fmla="*/ 576 w 2065"/>
                <a:gd name="T23" fmla="*/ 228 h 301"/>
                <a:gd name="T24" fmla="*/ 612 w 2065"/>
                <a:gd name="T25" fmla="*/ 180 h 301"/>
                <a:gd name="T26" fmla="*/ 684 w 2065"/>
                <a:gd name="T27" fmla="*/ 180 h 301"/>
                <a:gd name="T28" fmla="*/ 756 w 2065"/>
                <a:gd name="T29" fmla="*/ 180 h 301"/>
                <a:gd name="T30" fmla="*/ 828 w 2065"/>
                <a:gd name="T31" fmla="*/ 180 h 301"/>
                <a:gd name="T32" fmla="*/ 864 w 2065"/>
                <a:gd name="T33" fmla="*/ 228 h 301"/>
                <a:gd name="T34" fmla="*/ 864 w 2065"/>
                <a:gd name="T35" fmla="*/ 300 h 301"/>
                <a:gd name="T36" fmla="*/ 864 w 2065"/>
                <a:gd name="T37" fmla="*/ 228 h 301"/>
                <a:gd name="T38" fmla="*/ 888 w 2065"/>
                <a:gd name="T39" fmla="*/ 192 h 301"/>
                <a:gd name="T40" fmla="*/ 960 w 2065"/>
                <a:gd name="T41" fmla="*/ 180 h 301"/>
                <a:gd name="T42" fmla="*/ 1032 w 2065"/>
                <a:gd name="T43" fmla="*/ 180 h 301"/>
                <a:gd name="T44" fmla="*/ 1104 w 2065"/>
                <a:gd name="T45" fmla="*/ 180 h 301"/>
                <a:gd name="T46" fmla="*/ 1140 w 2065"/>
                <a:gd name="T47" fmla="*/ 240 h 301"/>
                <a:gd name="T48" fmla="*/ 1152 w 2065"/>
                <a:gd name="T49" fmla="*/ 240 h 301"/>
                <a:gd name="T50" fmla="*/ 1188 w 2065"/>
                <a:gd name="T51" fmla="*/ 180 h 301"/>
                <a:gd name="T52" fmla="*/ 1260 w 2065"/>
                <a:gd name="T53" fmla="*/ 168 h 301"/>
                <a:gd name="T54" fmla="*/ 1332 w 2065"/>
                <a:gd name="T55" fmla="*/ 168 h 301"/>
                <a:gd name="T56" fmla="*/ 1404 w 2065"/>
                <a:gd name="T57" fmla="*/ 192 h 301"/>
                <a:gd name="T58" fmla="*/ 1452 w 2065"/>
                <a:gd name="T59" fmla="*/ 240 h 301"/>
                <a:gd name="T60" fmla="*/ 1452 w 2065"/>
                <a:gd name="T61" fmla="*/ 240 h 301"/>
                <a:gd name="T62" fmla="*/ 1500 w 2065"/>
                <a:gd name="T63" fmla="*/ 192 h 301"/>
                <a:gd name="T64" fmla="*/ 1572 w 2065"/>
                <a:gd name="T65" fmla="*/ 180 h 301"/>
                <a:gd name="T66" fmla="*/ 1644 w 2065"/>
                <a:gd name="T67" fmla="*/ 180 h 301"/>
                <a:gd name="T68" fmla="*/ 1680 w 2065"/>
                <a:gd name="T69" fmla="*/ 252 h 301"/>
                <a:gd name="T70" fmla="*/ 1680 w 2065"/>
                <a:gd name="T71" fmla="*/ 252 h 301"/>
                <a:gd name="T72" fmla="*/ 1692 w 2065"/>
                <a:gd name="T73" fmla="*/ 180 h 301"/>
                <a:gd name="T74" fmla="*/ 1764 w 2065"/>
                <a:gd name="T75" fmla="*/ 156 h 301"/>
                <a:gd name="T76" fmla="*/ 1836 w 2065"/>
                <a:gd name="T77" fmla="*/ 156 h 301"/>
                <a:gd name="T78" fmla="*/ 1896 w 2065"/>
                <a:gd name="T79" fmla="*/ 216 h 301"/>
                <a:gd name="T80" fmla="*/ 1920 w 2065"/>
                <a:gd name="T81" fmla="*/ 288 h 301"/>
                <a:gd name="T82" fmla="*/ 1884 w 2065"/>
                <a:gd name="T83" fmla="*/ 216 h 301"/>
                <a:gd name="T84" fmla="*/ 1896 w 2065"/>
                <a:gd name="T85" fmla="*/ 144 h 301"/>
                <a:gd name="T86" fmla="*/ 1968 w 2065"/>
                <a:gd name="T87" fmla="*/ 132 h 301"/>
                <a:gd name="T88" fmla="*/ 2040 w 2065"/>
                <a:gd name="T89" fmla="*/ 144 h 301"/>
                <a:gd name="T90" fmla="*/ 2064 w 2065"/>
                <a:gd name="T91" fmla="*/ 216 h 301"/>
                <a:gd name="T92" fmla="*/ 2028 w 2065"/>
                <a:gd name="T93" fmla="*/ 144 h 301"/>
                <a:gd name="T94" fmla="*/ 2028 w 2065"/>
                <a:gd name="T95" fmla="*/ 72 h 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065" h="301">
                  <a:moveTo>
                    <a:pt x="0" y="0"/>
                  </a:moveTo>
                  <a:lnTo>
                    <a:pt x="12" y="36"/>
                  </a:lnTo>
                  <a:lnTo>
                    <a:pt x="48" y="60"/>
                  </a:lnTo>
                  <a:lnTo>
                    <a:pt x="60" y="96"/>
                  </a:lnTo>
                  <a:lnTo>
                    <a:pt x="96" y="108"/>
                  </a:lnTo>
                  <a:lnTo>
                    <a:pt x="108" y="144"/>
                  </a:lnTo>
                  <a:lnTo>
                    <a:pt x="96" y="180"/>
                  </a:lnTo>
                  <a:lnTo>
                    <a:pt x="120" y="144"/>
                  </a:lnTo>
                  <a:lnTo>
                    <a:pt x="156" y="144"/>
                  </a:lnTo>
                  <a:lnTo>
                    <a:pt x="192" y="144"/>
                  </a:lnTo>
                  <a:lnTo>
                    <a:pt x="228" y="168"/>
                  </a:lnTo>
                  <a:lnTo>
                    <a:pt x="264" y="180"/>
                  </a:lnTo>
                  <a:lnTo>
                    <a:pt x="300" y="180"/>
                  </a:lnTo>
                  <a:lnTo>
                    <a:pt x="324" y="216"/>
                  </a:lnTo>
                  <a:lnTo>
                    <a:pt x="312" y="252"/>
                  </a:lnTo>
                  <a:lnTo>
                    <a:pt x="336" y="216"/>
                  </a:lnTo>
                  <a:lnTo>
                    <a:pt x="372" y="192"/>
                  </a:lnTo>
                  <a:lnTo>
                    <a:pt x="444" y="192"/>
                  </a:lnTo>
                  <a:lnTo>
                    <a:pt x="480" y="192"/>
                  </a:lnTo>
                  <a:lnTo>
                    <a:pt x="516" y="192"/>
                  </a:lnTo>
                  <a:lnTo>
                    <a:pt x="552" y="192"/>
                  </a:lnTo>
                  <a:lnTo>
                    <a:pt x="564" y="228"/>
                  </a:lnTo>
                  <a:lnTo>
                    <a:pt x="576" y="264"/>
                  </a:lnTo>
                  <a:lnTo>
                    <a:pt x="576" y="228"/>
                  </a:lnTo>
                  <a:lnTo>
                    <a:pt x="576" y="192"/>
                  </a:lnTo>
                  <a:lnTo>
                    <a:pt x="612" y="180"/>
                  </a:lnTo>
                  <a:lnTo>
                    <a:pt x="648" y="180"/>
                  </a:lnTo>
                  <a:lnTo>
                    <a:pt x="684" y="180"/>
                  </a:lnTo>
                  <a:lnTo>
                    <a:pt x="720" y="180"/>
                  </a:lnTo>
                  <a:lnTo>
                    <a:pt x="756" y="180"/>
                  </a:lnTo>
                  <a:lnTo>
                    <a:pt x="792" y="180"/>
                  </a:lnTo>
                  <a:lnTo>
                    <a:pt x="828" y="180"/>
                  </a:lnTo>
                  <a:lnTo>
                    <a:pt x="864" y="192"/>
                  </a:lnTo>
                  <a:lnTo>
                    <a:pt x="864" y="228"/>
                  </a:lnTo>
                  <a:lnTo>
                    <a:pt x="864" y="264"/>
                  </a:lnTo>
                  <a:lnTo>
                    <a:pt x="864" y="300"/>
                  </a:lnTo>
                  <a:lnTo>
                    <a:pt x="864" y="264"/>
                  </a:lnTo>
                  <a:lnTo>
                    <a:pt x="864" y="228"/>
                  </a:lnTo>
                  <a:lnTo>
                    <a:pt x="852" y="192"/>
                  </a:lnTo>
                  <a:lnTo>
                    <a:pt x="888" y="192"/>
                  </a:lnTo>
                  <a:lnTo>
                    <a:pt x="924" y="180"/>
                  </a:lnTo>
                  <a:lnTo>
                    <a:pt x="960" y="180"/>
                  </a:lnTo>
                  <a:lnTo>
                    <a:pt x="996" y="180"/>
                  </a:lnTo>
                  <a:lnTo>
                    <a:pt x="1032" y="180"/>
                  </a:lnTo>
                  <a:lnTo>
                    <a:pt x="1068" y="180"/>
                  </a:lnTo>
                  <a:lnTo>
                    <a:pt x="1104" y="180"/>
                  </a:lnTo>
                  <a:lnTo>
                    <a:pt x="1140" y="204"/>
                  </a:lnTo>
                  <a:lnTo>
                    <a:pt x="1140" y="240"/>
                  </a:lnTo>
                  <a:lnTo>
                    <a:pt x="1152" y="276"/>
                  </a:lnTo>
                  <a:lnTo>
                    <a:pt x="1152" y="240"/>
                  </a:lnTo>
                  <a:lnTo>
                    <a:pt x="1152" y="204"/>
                  </a:lnTo>
                  <a:lnTo>
                    <a:pt x="1188" y="180"/>
                  </a:lnTo>
                  <a:lnTo>
                    <a:pt x="1224" y="180"/>
                  </a:lnTo>
                  <a:lnTo>
                    <a:pt x="1260" y="168"/>
                  </a:lnTo>
                  <a:lnTo>
                    <a:pt x="1296" y="168"/>
                  </a:lnTo>
                  <a:lnTo>
                    <a:pt x="1332" y="168"/>
                  </a:lnTo>
                  <a:lnTo>
                    <a:pt x="1368" y="180"/>
                  </a:lnTo>
                  <a:lnTo>
                    <a:pt x="1404" y="192"/>
                  </a:lnTo>
                  <a:lnTo>
                    <a:pt x="1440" y="204"/>
                  </a:lnTo>
                  <a:lnTo>
                    <a:pt x="1452" y="240"/>
                  </a:lnTo>
                  <a:lnTo>
                    <a:pt x="1452" y="276"/>
                  </a:lnTo>
                  <a:lnTo>
                    <a:pt x="1452" y="240"/>
                  </a:lnTo>
                  <a:lnTo>
                    <a:pt x="1464" y="204"/>
                  </a:lnTo>
                  <a:lnTo>
                    <a:pt x="1500" y="192"/>
                  </a:lnTo>
                  <a:lnTo>
                    <a:pt x="1536" y="180"/>
                  </a:lnTo>
                  <a:lnTo>
                    <a:pt x="1572" y="180"/>
                  </a:lnTo>
                  <a:lnTo>
                    <a:pt x="1608" y="180"/>
                  </a:lnTo>
                  <a:lnTo>
                    <a:pt x="1644" y="180"/>
                  </a:lnTo>
                  <a:lnTo>
                    <a:pt x="1668" y="216"/>
                  </a:lnTo>
                  <a:lnTo>
                    <a:pt x="1680" y="252"/>
                  </a:lnTo>
                  <a:lnTo>
                    <a:pt x="1680" y="288"/>
                  </a:lnTo>
                  <a:lnTo>
                    <a:pt x="1680" y="252"/>
                  </a:lnTo>
                  <a:lnTo>
                    <a:pt x="1680" y="216"/>
                  </a:lnTo>
                  <a:lnTo>
                    <a:pt x="1692" y="180"/>
                  </a:lnTo>
                  <a:lnTo>
                    <a:pt x="1728" y="168"/>
                  </a:lnTo>
                  <a:lnTo>
                    <a:pt x="1764" y="156"/>
                  </a:lnTo>
                  <a:lnTo>
                    <a:pt x="1800" y="156"/>
                  </a:lnTo>
                  <a:lnTo>
                    <a:pt x="1836" y="156"/>
                  </a:lnTo>
                  <a:lnTo>
                    <a:pt x="1872" y="180"/>
                  </a:lnTo>
                  <a:lnTo>
                    <a:pt x="1896" y="216"/>
                  </a:lnTo>
                  <a:lnTo>
                    <a:pt x="1908" y="252"/>
                  </a:lnTo>
                  <a:lnTo>
                    <a:pt x="1920" y="288"/>
                  </a:lnTo>
                  <a:lnTo>
                    <a:pt x="1908" y="252"/>
                  </a:lnTo>
                  <a:lnTo>
                    <a:pt x="1884" y="216"/>
                  </a:lnTo>
                  <a:lnTo>
                    <a:pt x="1872" y="180"/>
                  </a:lnTo>
                  <a:lnTo>
                    <a:pt x="1896" y="144"/>
                  </a:lnTo>
                  <a:lnTo>
                    <a:pt x="1932" y="132"/>
                  </a:lnTo>
                  <a:lnTo>
                    <a:pt x="1968" y="132"/>
                  </a:lnTo>
                  <a:lnTo>
                    <a:pt x="2004" y="120"/>
                  </a:lnTo>
                  <a:lnTo>
                    <a:pt x="2040" y="144"/>
                  </a:lnTo>
                  <a:lnTo>
                    <a:pt x="2052" y="180"/>
                  </a:lnTo>
                  <a:lnTo>
                    <a:pt x="2064" y="216"/>
                  </a:lnTo>
                  <a:lnTo>
                    <a:pt x="2052" y="180"/>
                  </a:lnTo>
                  <a:lnTo>
                    <a:pt x="2028" y="144"/>
                  </a:lnTo>
                  <a:lnTo>
                    <a:pt x="2004" y="108"/>
                  </a:lnTo>
                  <a:lnTo>
                    <a:pt x="2028" y="72"/>
                  </a:lnTo>
                  <a:lnTo>
                    <a:pt x="2064" y="48"/>
                  </a:lnTo>
                </a:path>
              </a:pathLst>
            </a:custGeom>
            <a:solidFill>
              <a:srgbClr val="006600"/>
            </a:solidFill>
            <a:ln w="50800" cap="rnd" cmpd="sng">
              <a:solidFill>
                <a:schemeClr val="tx1"/>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2961" name="Freeform 17"/>
            <p:cNvSpPr>
              <a:spLocks/>
            </p:cNvSpPr>
            <p:nvPr/>
          </p:nvSpPr>
          <p:spPr bwMode="auto">
            <a:xfrm>
              <a:off x="673" y="2103"/>
              <a:ext cx="1271" cy="483"/>
            </a:xfrm>
            <a:custGeom>
              <a:avLst/>
              <a:gdLst>
                <a:gd name="T0" fmla="*/ 36 w 1933"/>
                <a:gd name="T1" fmla="*/ 540 h 601"/>
                <a:gd name="T2" fmla="*/ 108 w 1933"/>
                <a:gd name="T3" fmla="*/ 540 h 601"/>
                <a:gd name="T4" fmla="*/ 180 w 1933"/>
                <a:gd name="T5" fmla="*/ 528 h 601"/>
                <a:gd name="T6" fmla="*/ 264 w 1933"/>
                <a:gd name="T7" fmla="*/ 492 h 601"/>
                <a:gd name="T8" fmla="*/ 336 w 1933"/>
                <a:gd name="T9" fmla="*/ 456 h 601"/>
                <a:gd name="T10" fmla="*/ 372 w 1933"/>
                <a:gd name="T11" fmla="*/ 384 h 601"/>
                <a:gd name="T12" fmla="*/ 396 w 1933"/>
                <a:gd name="T13" fmla="*/ 312 h 601"/>
                <a:gd name="T14" fmla="*/ 420 w 1933"/>
                <a:gd name="T15" fmla="*/ 240 h 601"/>
                <a:gd name="T16" fmla="*/ 432 w 1933"/>
                <a:gd name="T17" fmla="*/ 168 h 601"/>
                <a:gd name="T18" fmla="*/ 444 w 1933"/>
                <a:gd name="T19" fmla="*/ 96 h 601"/>
                <a:gd name="T20" fmla="*/ 456 w 1933"/>
                <a:gd name="T21" fmla="*/ 96 h 601"/>
                <a:gd name="T22" fmla="*/ 456 w 1933"/>
                <a:gd name="T23" fmla="*/ 168 h 601"/>
                <a:gd name="T24" fmla="*/ 432 w 1933"/>
                <a:gd name="T25" fmla="*/ 240 h 601"/>
                <a:gd name="T26" fmla="*/ 408 w 1933"/>
                <a:gd name="T27" fmla="*/ 312 h 601"/>
                <a:gd name="T28" fmla="*/ 384 w 1933"/>
                <a:gd name="T29" fmla="*/ 384 h 601"/>
                <a:gd name="T30" fmla="*/ 420 w 1933"/>
                <a:gd name="T31" fmla="*/ 420 h 601"/>
                <a:gd name="T32" fmla="*/ 492 w 1933"/>
                <a:gd name="T33" fmla="*/ 396 h 601"/>
                <a:gd name="T34" fmla="*/ 564 w 1933"/>
                <a:gd name="T35" fmla="*/ 384 h 601"/>
                <a:gd name="T36" fmla="*/ 636 w 1933"/>
                <a:gd name="T37" fmla="*/ 384 h 601"/>
                <a:gd name="T38" fmla="*/ 708 w 1933"/>
                <a:gd name="T39" fmla="*/ 384 h 601"/>
                <a:gd name="T40" fmla="*/ 780 w 1933"/>
                <a:gd name="T41" fmla="*/ 396 h 601"/>
                <a:gd name="T42" fmla="*/ 852 w 1933"/>
                <a:gd name="T43" fmla="*/ 384 h 601"/>
                <a:gd name="T44" fmla="*/ 876 w 1933"/>
                <a:gd name="T45" fmla="*/ 312 h 601"/>
                <a:gd name="T46" fmla="*/ 936 w 1933"/>
                <a:gd name="T47" fmla="*/ 252 h 601"/>
                <a:gd name="T48" fmla="*/ 984 w 1933"/>
                <a:gd name="T49" fmla="*/ 180 h 601"/>
                <a:gd name="T50" fmla="*/ 996 w 1933"/>
                <a:gd name="T51" fmla="*/ 108 h 601"/>
                <a:gd name="T52" fmla="*/ 996 w 1933"/>
                <a:gd name="T53" fmla="*/ 36 h 601"/>
                <a:gd name="T54" fmla="*/ 996 w 1933"/>
                <a:gd name="T55" fmla="*/ 36 h 601"/>
                <a:gd name="T56" fmla="*/ 996 w 1933"/>
                <a:gd name="T57" fmla="*/ 108 h 601"/>
                <a:gd name="T58" fmla="*/ 984 w 1933"/>
                <a:gd name="T59" fmla="*/ 180 h 601"/>
                <a:gd name="T60" fmla="*/ 984 w 1933"/>
                <a:gd name="T61" fmla="*/ 252 h 601"/>
                <a:gd name="T62" fmla="*/ 984 w 1933"/>
                <a:gd name="T63" fmla="*/ 324 h 601"/>
                <a:gd name="T64" fmla="*/ 1008 w 1933"/>
                <a:gd name="T65" fmla="*/ 396 h 601"/>
                <a:gd name="T66" fmla="*/ 1080 w 1933"/>
                <a:gd name="T67" fmla="*/ 432 h 601"/>
                <a:gd name="T68" fmla="*/ 1152 w 1933"/>
                <a:gd name="T69" fmla="*/ 444 h 601"/>
                <a:gd name="T70" fmla="*/ 1224 w 1933"/>
                <a:gd name="T71" fmla="*/ 444 h 601"/>
                <a:gd name="T72" fmla="*/ 1296 w 1933"/>
                <a:gd name="T73" fmla="*/ 444 h 601"/>
                <a:gd name="T74" fmla="*/ 1356 w 1933"/>
                <a:gd name="T75" fmla="*/ 396 h 601"/>
                <a:gd name="T76" fmla="*/ 1416 w 1933"/>
                <a:gd name="T77" fmla="*/ 324 h 601"/>
                <a:gd name="T78" fmla="*/ 1464 w 1933"/>
                <a:gd name="T79" fmla="*/ 252 h 601"/>
                <a:gd name="T80" fmla="*/ 1500 w 1933"/>
                <a:gd name="T81" fmla="*/ 180 h 601"/>
                <a:gd name="T82" fmla="*/ 1548 w 1933"/>
                <a:gd name="T83" fmla="*/ 96 h 601"/>
                <a:gd name="T84" fmla="*/ 1524 w 1933"/>
                <a:gd name="T85" fmla="*/ 168 h 601"/>
                <a:gd name="T86" fmla="*/ 1476 w 1933"/>
                <a:gd name="T87" fmla="*/ 240 h 601"/>
                <a:gd name="T88" fmla="*/ 1416 w 1933"/>
                <a:gd name="T89" fmla="*/ 312 h 601"/>
                <a:gd name="T90" fmla="*/ 1380 w 1933"/>
                <a:gd name="T91" fmla="*/ 384 h 601"/>
                <a:gd name="T92" fmla="*/ 1404 w 1933"/>
                <a:gd name="T93" fmla="*/ 420 h 601"/>
                <a:gd name="T94" fmla="*/ 1476 w 1933"/>
                <a:gd name="T95" fmla="*/ 444 h 601"/>
                <a:gd name="T96" fmla="*/ 1548 w 1933"/>
                <a:gd name="T97" fmla="*/ 468 h 601"/>
                <a:gd name="T98" fmla="*/ 1620 w 1933"/>
                <a:gd name="T99" fmla="*/ 480 h 601"/>
                <a:gd name="T100" fmla="*/ 1680 w 1933"/>
                <a:gd name="T101" fmla="*/ 540 h 601"/>
                <a:gd name="T102" fmla="*/ 1752 w 1933"/>
                <a:gd name="T103" fmla="*/ 516 h 601"/>
                <a:gd name="T104" fmla="*/ 1800 w 1933"/>
                <a:gd name="T105" fmla="*/ 444 h 601"/>
                <a:gd name="T106" fmla="*/ 1860 w 1933"/>
                <a:gd name="T107" fmla="*/ 384 h 601"/>
                <a:gd name="T108" fmla="*/ 1932 w 1933"/>
                <a:gd name="T109" fmla="*/ 348 h 601"/>
                <a:gd name="T110" fmla="*/ 1860 w 1933"/>
                <a:gd name="T111" fmla="*/ 396 h 601"/>
                <a:gd name="T112" fmla="*/ 1788 w 1933"/>
                <a:gd name="T113" fmla="*/ 444 h 601"/>
                <a:gd name="T114" fmla="*/ 1752 w 1933"/>
                <a:gd name="T115" fmla="*/ 516 h 601"/>
                <a:gd name="T116" fmla="*/ 1752 w 1933"/>
                <a:gd name="T117" fmla="*/ 588 h 6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933" h="601">
                  <a:moveTo>
                    <a:pt x="0" y="564"/>
                  </a:moveTo>
                  <a:lnTo>
                    <a:pt x="36" y="540"/>
                  </a:lnTo>
                  <a:lnTo>
                    <a:pt x="72" y="540"/>
                  </a:lnTo>
                  <a:lnTo>
                    <a:pt x="108" y="540"/>
                  </a:lnTo>
                  <a:lnTo>
                    <a:pt x="144" y="528"/>
                  </a:lnTo>
                  <a:lnTo>
                    <a:pt x="180" y="528"/>
                  </a:lnTo>
                  <a:lnTo>
                    <a:pt x="228" y="504"/>
                  </a:lnTo>
                  <a:lnTo>
                    <a:pt x="264" y="492"/>
                  </a:lnTo>
                  <a:lnTo>
                    <a:pt x="300" y="468"/>
                  </a:lnTo>
                  <a:lnTo>
                    <a:pt x="336" y="456"/>
                  </a:lnTo>
                  <a:lnTo>
                    <a:pt x="360" y="420"/>
                  </a:lnTo>
                  <a:lnTo>
                    <a:pt x="372" y="384"/>
                  </a:lnTo>
                  <a:lnTo>
                    <a:pt x="384" y="348"/>
                  </a:lnTo>
                  <a:lnTo>
                    <a:pt x="396" y="312"/>
                  </a:lnTo>
                  <a:lnTo>
                    <a:pt x="408" y="276"/>
                  </a:lnTo>
                  <a:lnTo>
                    <a:pt x="420" y="240"/>
                  </a:lnTo>
                  <a:lnTo>
                    <a:pt x="432" y="204"/>
                  </a:lnTo>
                  <a:lnTo>
                    <a:pt x="432" y="168"/>
                  </a:lnTo>
                  <a:lnTo>
                    <a:pt x="444" y="132"/>
                  </a:lnTo>
                  <a:lnTo>
                    <a:pt x="444" y="96"/>
                  </a:lnTo>
                  <a:lnTo>
                    <a:pt x="456" y="60"/>
                  </a:lnTo>
                  <a:lnTo>
                    <a:pt x="456" y="96"/>
                  </a:lnTo>
                  <a:lnTo>
                    <a:pt x="456" y="132"/>
                  </a:lnTo>
                  <a:lnTo>
                    <a:pt x="456" y="168"/>
                  </a:lnTo>
                  <a:lnTo>
                    <a:pt x="444" y="204"/>
                  </a:lnTo>
                  <a:lnTo>
                    <a:pt x="432" y="240"/>
                  </a:lnTo>
                  <a:lnTo>
                    <a:pt x="432" y="276"/>
                  </a:lnTo>
                  <a:lnTo>
                    <a:pt x="408" y="312"/>
                  </a:lnTo>
                  <a:lnTo>
                    <a:pt x="396" y="348"/>
                  </a:lnTo>
                  <a:lnTo>
                    <a:pt x="384" y="384"/>
                  </a:lnTo>
                  <a:lnTo>
                    <a:pt x="384" y="420"/>
                  </a:lnTo>
                  <a:lnTo>
                    <a:pt x="420" y="420"/>
                  </a:lnTo>
                  <a:lnTo>
                    <a:pt x="456" y="408"/>
                  </a:lnTo>
                  <a:lnTo>
                    <a:pt x="492" y="396"/>
                  </a:lnTo>
                  <a:lnTo>
                    <a:pt x="528" y="384"/>
                  </a:lnTo>
                  <a:lnTo>
                    <a:pt x="564" y="384"/>
                  </a:lnTo>
                  <a:lnTo>
                    <a:pt x="600" y="384"/>
                  </a:lnTo>
                  <a:lnTo>
                    <a:pt x="636" y="384"/>
                  </a:lnTo>
                  <a:lnTo>
                    <a:pt x="672" y="384"/>
                  </a:lnTo>
                  <a:lnTo>
                    <a:pt x="708" y="384"/>
                  </a:lnTo>
                  <a:lnTo>
                    <a:pt x="744" y="396"/>
                  </a:lnTo>
                  <a:lnTo>
                    <a:pt x="780" y="396"/>
                  </a:lnTo>
                  <a:lnTo>
                    <a:pt x="816" y="408"/>
                  </a:lnTo>
                  <a:lnTo>
                    <a:pt x="852" y="384"/>
                  </a:lnTo>
                  <a:lnTo>
                    <a:pt x="864" y="348"/>
                  </a:lnTo>
                  <a:lnTo>
                    <a:pt x="876" y="312"/>
                  </a:lnTo>
                  <a:lnTo>
                    <a:pt x="900" y="276"/>
                  </a:lnTo>
                  <a:lnTo>
                    <a:pt x="936" y="252"/>
                  </a:lnTo>
                  <a:lnTo>
                    <a:pt x="960" y="216"/>
                  </a:lnTo>
                  <a:lnTo>
                    <a:pt x="984" y="180"/>
                  </a:lnTo>
                  <a:lnTo>
                    <a:pt x="996" y="144"/>
                  </a:lnTo>
                  <a:lnTo>
                    <a:pt x="996" y="108"/>
                  </a:lnTo>
                  <a:lnTo>
                    <a:pt x="996" y="72"/>
                  </a:lnTo>
                  <a:lnTo>
                    <a:pt x="996" y="36"/>
                  </a:lnTo>
                  <a:lnTo>
                    <a:pt x="996" y="0"/>
                  </a:lnTo>
                  <a:lnTo>
                    <a:pt x="996" y="36"/>
                  </a:lnTo>
                  <a:lnTo>
                    <a:pt x="996" y="72"/>
                  </a:lnTo>
                  <a:lnTo>
                    <a:pt x="996" y="108"/>
                  </a:lnTo>
                  <a:lnTo>
                    <a:pt x="984" y="144"/>
                  </a:lnTo>
                  <a:lnTo>
                    <a:pt x="984" y="180"/>
                  </a:lnTo>
                  <a:lnTo>
                    <a:pt x="984" y="216"/>
                  </a:lnTo>
                  <a:lnTo>
                    <a:pt x="984" y="252"/>
                  </a:lnTo>
                  <a:lnTo>
                    <a:pt x="984" y="288"/>
                  </a:lnTo>
                  <a:lnTo>
                    <a:pt x="984" y="324"/>
                  </a:lnTo>
                  <a:lnTo>
                    <a:pt x="996" y="360"/>
                  </a:lnTo>
                  <a:lnTo>
                    <a:pt x="1008" y="396"/>
                  </a:lnTo>
                  <a:lnTo>
                    <a:pt x="1044" y="408"/>
                  </a:lnTo>
                  <a:lnTo>
                    <a:pt x="1080" y="432"/>
                  </a:lnTo>
                  <a:lnTo>
                    <a:pt x="1116" y="444"/>
                  </a:lnTo>
                  <a:lnTo>
                    <a:pt x="1152" y="444"/>
                  </a:lnTo>
                  <a:lnTo>
                    <a:pt x="1188" y="444"/>
                  </a:lnTo>
                  <a:lnTo>
                    <a:pt x="1224" y="444"/>
                  </a:lnTo>
                  <a:lnTo>
                    <a:pt x="1260" y="444"/>
                  </a:lnTo>
                  <a:lnTo>
                    <a:pt x="1296" y="444"/>
                  </a:lnTo>
                  <a:lnTo>
                    <a:pt x="1332" y="432"/>
                  </a:lnTo>
                  <a:lnTo>
                    <a:pt x="1356" y="396"/>
                  </a:lnTo>
                  <a:lnTo>
                    <a:pt x="1392" y="360"/>
                  </a:lnTo>
                  <a:lnTo>
                    <a:pt x="1416" y="324"/>
                  </a:lnTo>
                  <a:lnTo>
                    <a:pt x="1440" y="288"/>
                  </a:lnTo>
                  <a:lnTo>
                    <a:pt x="1464" y="252"/>
                  </a:lnTo>
                  <a:lnTo>
                    <a:pt x="1488" y="216"/>
                  </a:lnTo>
                  <a:lnTo>
                    <a:pt x="1500" y="180"/>
                  </a:lnTo>
                  <a:lnTo>
                    <a:pt x="1536" y="132"/>
                  </a:lnTo>
                  <a:lnTo>
                    <a:pt x="1548" y="96"/>
                  </a:lnTo>
                  <a:lnTo>
                    <a:pt x="1548" y="132"/>
                  </a:lnTo>
                  <a:lnTo>
                    <a:pt x="1524" y="168"/>
                  </a:lnTo>
                  <a:lnTo>
                    <a:pt x="1500" y="204"/>
                  </a:lnTo>
                  <a:lnTo>
                    <a:pt x="1476" y="240"/>
                  </a:lnTo>
                  <a:lnTo>
                    <a:pt x="1452" y="276"/>
                  </a:lnTo>
                  <a:lnTo>
                    <a:pt x="1416" y="312"/>
                  </a:lnTo>
                  <a:lnTo>
                    <a:pt x="1392" y="348"/>
                  </a:lnTo>
                  <a:lnTo>
                    <a:pt x="1380" y="384"/>
                  </a:lnTo>
                  <a:lnTo>
                    <a:pt x="1368" y="420"/>
                  </a:lnTo>
                  <a:lnTo>
                    <a:pt x="1404" y="420"/>
                  </a:lnTo>
                  <a:lnTo>
                    <a:pt x="1440" y="432"/>
                  </a:lnTo>
                  <a:lnTo>
                    <a:pt x="1476" y="444"/>
                  </a:lnTo>
                  <a:lnTo>
                    <a:pt x="1512" y="456"/>
                  </a:lnTo>
                  <a:lnTo>
                    <a:pt x="1548" y="468"/>
                  </a:lnTo>
                  <a:lnTo>
                    <a:pt x="1584" y="468"/>
                  </a:lnTo>
                  <a:lnTo>
                    <a:pt x="1620" y="480"/>
                  </a:lnTo>
                  <a:lnTo>
                    <a:pt x="1656" y="504"/>
                  </a:lnTo>
                  <a:lnTo>
                    <a:pt x="1680" y="540"/>
                  </a:lnTo>
                  <a:lnTo>
                    <a:pt x="1716" y="540"/>
                  </a:lnTo>
                  <a:lnTo>
                    <a:pt x="1752" y="516"/>
                  </a:lnTo>
                  <a:lnTo>
                    <a:pt x="1776" y="480"/>
                  </a:lnTo>
                  <a:lnTo>
                    <a:pt x="1800" y="444"/>
                  </a:lnTo>
                  <a:lnTo>
                    <a:pt x="1836" y="420"/>
                  </a:lnTo>
                  <a:lnTo>
                    <a:pt x="1860" y="384"/>
                  </a:lnTo>
                  <a:lnTo>
                    <a:pt x="1896" y="372"/>
                  </a:lnTo>
                  <a:lnTo>
                    <a:pt x="1932" y="348"/>
                  </a:lnTo>
                  <a:lnTo>
                    <a:pt x="1896" y="372"/>
                  </a:lnTo>
                  <a:lnTo>
                    <a:pt x="1860" y="396"/>
                  </a:lnTo>
                  <a:lnTo>
                    <a:pt x="1824" y="420"/>
                  </a:lnTo>
                  <a:lnTo>
                    <a:pt x="1788" y="444"/>
                  </a:lnTo>
                  <a:lnTo>
                    <a:pt x="1776" y="480"/>
                  </a:lnTo>
                  <a:lnTo>
                    <a:pt x="1752" y="516"/>
                  </a:lnTo>
                  <a:lnTo>
                    <a:pt x="1740" y="552"/>
                  </a:lnTo>
                  <a:lnTo>
                    <a:pt x="1752" y="588"/>
                  </a:lnTo>
                  <a:lnTo>
                    <a:pt x="1788" y="600"/>
                  </a:lnTo>
                </a:path>
              </a:pathLst>
            </a:custGeom>
            <a:solidFill>
              <a:srgbClr val="006600"/>
            </a:solidFill>
            <a:ln w="50800" cap="rnd" cmpd="sng">
              <a:solidFill>
                <a:schemeClr val="tx1"/>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2962" name="Freeform 18"/>
            <p:cNvSpPr>
              <a:spLocks/>
            </p:cNvSpPr>
            <p:nvPr/>
          </p:nvSpPr>
          <p:spPr bwMode="auto">
            <a:xfrm>
              <a:off x="925" y="2412"/>
              <a:ext cx="324" cy="223"/>
            </a:xfrm>
            <a:custGeom>
              <a:avLst/>
              <a:gdLst>
                <a:gd name="T0" fmla="*/ 0 w 493"/>
                <a:gd name="T1" fmla="*/ 36 h 277"/>
                <a:gd name="T2" fmla="*/ 24 w 493"/>
                <a:gd name="T3" fmla="*/ 72 h 277"/>
                <a:gd name="T4" fmla="*/ 36 w 493"/>
                <a:gd name="T5" fmla="*/ 108 h 277"/>
                <a:gd name="T6" fmla="*/ 60 w 493"/>
                <a:gd name="T7" fmla="*/ 144 h 277"/>
                <a:gd name="T8" fmla="*/ 72 w 493"/>
                <a:gd name="T9" fmla="*/ 180 h 277"/>
                <a:gd name="T10" fmla="*/ 72 w 493"/>
                <a:gd name="T11" fmla="*/ 216 h 277"/>
                <a:gd name="T12" fmla="*/ 72 w 493"/>
                <a:gd name="T13" fmla="*/ 252 h 277"/>
                <a:gd name="T14" fmla="*/ 108 w 493"/>
                <a:gd name="T15" fmla="*/ 276 h 277"/>
                <a:gd name="T16" fmla="*/ 144 w 493"/>
                <a:gd name="T17" fmla="*/ 276 h 277"/>
                <a:gd name="T18" fmla="*/ 180 w 493"/>
                <a:gd name="T19" fmla="*/ 276 h 277"/>
                <a:gd name="T20" fmla="*/ 216 w 493"/>
                <a:gd name="T21" fmla="*/ 276 h 277"/>
                <a:gd name="T22" fmla="*/ 252 w 493"/>
                <a:gd name="T23" fmla="*/ 276 h 277"/>
                <a:gd name="T24" fmla="*/ 288 w 493"/>
                <a:gd name="T25" fmla="*/ 276 h 277"/>
                <a:gd name="T26" fmla="*/ 324 w 493"/>
                <a:gd name="T27" fmla="*/ 276 h 277"/>
                <a:gd name="T28" fmla="*/ 360 w 493"/>
                <a:gd name="T29" fmla="*/ 276 h 277"/>
                <a:gd name="T30" fmla="*/ 396 w 493"/>
                <a:gd name="T31" fmla="*/ 276 h 277"/>
                <a:gd name="T32" fmla="*/ 432 w 493"/>
                <a:gd name="T33" fmla="*/ 276 h 277"/>
                <a:gd name="T34" fmla="*/ 468 w 493"/>
                <a:gd name="T35" fmla="*/ 252 h 277"/>
                <a:gd name="T36" fmla="*/ 468 w 493"/>
                <a:gd name="T37" fmla="*/ 216 h 277"/>
                <a:gd name="T38" fmla="*/ 480 w 493"/>
                <a:gd name="T39" fmla="*/ 180 h 277"/>
                <a:gd name="T40" fmla="*/ 492 w 493"/>
                <a:gd name="T41" fmla="*/ 144 h 277"/>
                <a:gd name="T42" fmla="*/ 492 w 493"/>
                <a:gd name="T43" fmla="*/ 108 h 277"/>
                <a:gd name="T44" fmla="*/ 492 w 493"/>
                <a:gd name="T45" fmla="*/ 72 h 277"/>
                <a:gd name="T46" fmla="*/ 492 w 493"/>
                <a:gd name="T47" fmla="*/ 36 h 277"/>
                <a:gd name="T48" fmla="*/ 480 w 493"/>
                <a:gd name="T49" fmla="*/ 0 h 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93" h="277">
                  <a:moveTo>
                    <a:pt x="0" y="36"/>
                  </a:moveTo>
                  <a:lnTo>
                    <a:pt x="24" y="72"/>
                  </a:lnTo>
                  <a:lnTo>
                    <a:pt x="36" y="108"/>
                  </a:lnTo>
                  <a:lnTo>
                    <a:pt x="60" y="144"/>
                  </a:lnTo>
                  <a:lnTo>
                    <a:pt x="72" y="180"/>
                  </a:lnTo>
                  <a:lnTo>
                    <a:pt x="72" y="216"/>
                  </a:lnTo>
                  <a:lnTo>
                    <a:pt x="72" y="252"/>
                  </a:lnTo>
                  <a:lnTo>
                    <a:pt x="108" y="276"/>
                  </a:lnTo>
                  <a:lnTo>
                    <a:pt x="144" y="276"/>
                  </a:lnTo>
                  <a:lnTo>
                    <a:pt x="180" y="276"/>
                  </a:lnTo>
                  <a:lnTo>
                    <a:pt x="216" y="276"/>
                  </a:lnTo>
                  <a:lnTo>
                    <a:pt x="252" y="276"/>
                  </a:lnTo>
                  <a:lnTo>
                    <a:pt x="288" y="276"/>
                  </a:lnTo>
                  <a:lnTo>
                    <a:pt x="324" y="276"/>
                  </a:lnTo>
                  <a:lnTo>
                    <a:pt x="360" y="276"/>
                  </a:lnTo>
                  <a:lnTo>
                    <a:pt x="396" y="276"/>
                  </a:lnTo>
                  <a:lnTo>
                    <a:pt x="432" y="276"/>
                  </a:lnTo>
                  <a:lnTo>
                    <a:pt x="468" y="252"/>
                  </a:lnTo>
                  <a:lnTo>
                    <a:pt x="468" y="216"/>
                  </a:lnTo>
                  <a:lnTo>
                    <a:pt x="480" y="180"/>
                  </a:lnTo>
                  <a:lnTo>
                    <a:pt x="492" y="144"/>
                  </a:lnTo>
                  <a:lnTo>
                    <a:pt x="492" y="108"/>
                  </a:lnTo>
                  <a:lnTo>
                    <a:pt x="492" y="72"/>
                  </a:lnTo>
                  <a:lnTo>
                    <a:pt x="492" y="36"/>
                  </a:lnTo>
                  <a:lnTo>
                    <a:pt x="480" y="0"/>
                  </a:lnTo>
                </a:path>
              </a:pathLst>
            </a:custGeom>
            <a:solidFill>
              <a:srgbClr val="006600"/>
            </a:solidFill>
            <a:ln w="50800" cap="rnd" cmpd="sng">
              <a:solidFill>
                <a:schemeClr val="tx1"/>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2963" name="Freeform 19"/>
            <p:cNvSpPr>
              <a:spLocks/>
            </p:cNvSpPr>
            <p:nvPr/>
          </p:nvSpPr>
          <p:spPr bwMode="auto">
            <a:xfrm>
              <a:off x="1462" y="2441"/>
              <a:ext cx="127" cy="194"/>
            </a:xfrm>
            <a:custGeom>
              <a:avLst/>
              <a:gdLst>
                <a:gd name="T0" fmla="*/ 192 w 193"/>
                <a:gd name="T1" fmla="*/ 0 h 241"/>
                <a:gd name="T2" fmla="*/ 156 w 193"/>
                <a:gd name="T3" fmla="*/ 0 h 241"/>
                <a:gd name="T4" fmla="*/ 144 w 193"/>
                <a:gd name="T5" fmla="*/ 36 h 241"/>
                <a:gd name="T6" fmla="*/ 108 w 193"/>
                <a:gd name="T7" fmla="*/ 60 h 241"/>
                <a:gd name="T8" fmla="*/ 96 w 193"/>
                <a:gd name="T9" fmla="*/ 96 h 241"/>
                <a:gd name="T10" fmla="*/ 60 w 193"/>
                <a:gd name="T11" fmla="*/ 120 h 241"/>
                <a:gd name="T12" fmla="*/ 48 w 193"/>
                <a:gd name="T13" fmla="*/ 156 h 241"/>
                <a:gd name="T14" fmla="*/ 36 w 193"/>
                <a:gd name="T15" fmla="*/ 192 h 241"/>
                <a:gd name="T16" fmla="*/ 12 w 193"/>
                <a:gd name="T17" fmla="*/ 228 h 241"/>
                <a:gd name="T18" fmla="*/ 0 w 193"/>
                <a:gd name="T19" fmla="*/ 240 h 2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3" h="241">
                  <a:moveTo>
                    <a:pt x="192" y="0"/>
                  </a:moveTo>
                  <a:lnTo>
                    <a:pt x="156" y="0"/>
                  </a:lnTo>
                  <a:lnTo>
                    <a:pt x="144" y="36"/>
                  </a:lnTo>
                  <a:lnTo>
                    <a:pt x="108" y="60"/>
                  </a:lnTo>
                  <a:lnTo>
                    <a:pt x="96" y="96"/>
                  </a:lnTo>
                  <a:lnTo>
                    <a:pt x="60" y="120"/>
                  </a:lnTo>
                  <a:lnTo>
                    <a:pt x="48" y="156"/>
                  </a:lnTo>
                  <a:lnTo>
                    <a:pt x="36" y="192"/>
                  </a:lnTo>
                  <a:lnTo>
                    <a:pt x="12" y="228"/>
                  </a:lnTo>
                  <a:lnTo>
                    <a:pt x="0" y="240"/>
                  </a:lnTo>
                </a:path>
              </a:pathLst>
            </a:custGeom>
            <a:solidFill>
              <a:srgbClr val="006600"/>
            </a:solidFill>
            <a:ln w="50800" cap="rnd" cmpd="sng">
              <a:solidFill>
                <a:schemeClr val="tx1"/>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2964" name="Freeform 20"/>
            <p:cNvSpPr>
              <a:spLocks/>
            </p:cNvSpPr>
            <p:nvPr/>
          </p:nvSpPr>
          <p:spPr bwMode="auto">
            <a:xfrm>
              <a:off x="546" y="2595"/>
              <a:ext cx="1500" cy="156"/>
            </a:xfrm>
            <a:custGeom>
              <a:avLst/>
              <a:gdLst>
                <a:gd name="T0" fmla="*/ 36 w 2281"/>
                <a:gd name="T1" fmla="*/ 12 h 193"/>
                <a:gd name="T2" fmla="*/ 108 w 2281"/>
                <a:gd name="T3" fmla="*/ 48 h 193"/>
                <a:gd name="T4" fmla="*/ 180 w 2281"/>
                <a:gd name="T5" fmla="*/ 84 h 193"/>
                <a:gd name="T6" fmla="*/ 252 w 2281"/>
                <a:gd name="T7" fmla="*/ 108 h 193"/>
                <a:gd name="T8" fmla="*/ 324 w 2281"/>
                <a:gd name="T9" fmla="*/ 132 h 193"/>
                <a:gd name="T10" fmla="*/ 396 w 2281"/>
                <a:gd name="T11" fmla="*/ 168 h 193"/>
                <a:gd name="T12" fmla="*/ 444 w 2281"/>
                <a:gd name="T13" fmla="*/ 132 h 193"/>
                <a:gd name="T14" fmla="*/ 516 w 2281"/>
                <a:gd name="T15" fmla="*/ 144 h 193"/>
                <a:gd name="T16" fmla="*/ 588 w 2281"/>
                <a:gd name="T17" fmla="*/ 144 h 193"/>
                <a:gd name="T18" fmla="*/ 660 w 2281"/>
                <a:gd name="T19" fmla="*/ 144 h 193"/>
                <a:gd name="T20" fmla="*/ 732 w 2281"/>
                <a:gd name="T21" fmla="*/ 144 h 193"/>
                <a:gd name="T22" fmla="*/ 804 w 2281"/>
                <a:gd name="T23" fmla="*/ 144 h 193"/>
                <a:gd name="T24" fmla="*/ 876 w 2281"/>
                <a:gd name="T25" fmla="*/ 156 h 193"/>
                <a:gd name="T26" fmla="*/ 948 w 2281"/>
                <a:gd name="T27" fmla="*/ 168 h 193"/>
                <a:gd name="T28" fmla="*/ 1020 w 2281"/>
                <a:gd name="T29" fmla="*/ 180 h 193"/>
                <a:gd name="T30" fmla="*/ 1092 w 2281"/>
                <a:gd name="T31" fmla="*/ 192 h 193"/>
                <a:gd name="T32" fmla="*/ 1164 w 2281"/>
                <a:gd name="T33" fmla="*/ 192 h 193"/>
                <a:gd name="T34" fmla="*/ 1236 w 2281"/>
                <a:gd name="T35" fmla="*/ 192 h 193"/>
                <a:gd name="T36" fmla="*/ 1308 w 2281"/>
                <a:gd name="T37" fmla="*/ 192 h 193"/>
                <a:gd name="T38" fmla="*/ 1380 w 2281"/>
                <a:gd name="T39" fmla="*/ 192 h 193"/>
                <a:gd name="T40" fmla="*/ 1452 w 2281"/>
                <a:gd name="T41" fmla="*/ 192 h 193"/>
                <a:gd name="T42" fmla="*/ 1524 w 2281"/>
                <a:gd name="T43" fmla="*/ 192 h 193"/>
                <a:gd name="T44" fmla="*/ 1596 w 2281"/>
                <a:gd name="T45" fmla="*/ 180 h 193"/>
                <a:gd name="T46" fmla="*/ 1668 w 2281"/>
                <a:gd name="T47" fmla="*/ 168 h 193"/>
                <a:gd name="T48" fmla="*/ 1740 w 2281"/>
                <a:gd name="T49" fmla="*/ 168 h 193"/>
                <a:gd name="T50" fmla="*/ 1812 w 2281"/>
                <a:gd name="T51" fmla="*/ 168 h 193"/>
                <a:gd name="T52" fmla="*/ 1884 w 2281"/>
                <a:gd name="T53" fmla="*/ 168 h 193"/>
                <a:gd name="T54" fmla="*/ 1956 w 2281"/>
                <a:gd name="T55" fmla="*/ 180 h 193"/>
                <a:gd name="T56" fmla="*/ 2028 w 2281"/>
                <a:gd name="T57" fmla="*/ 168 h 193"/>
                <a:gd name="T58" fmla="*/ 2100 w 2281"/>
                <a:gd name="T59" fmla="*/ 168 h 193"/>
                <a:gd name="T60" fmla="*/ 2172 w 2281"/>
                <a:gd name="T61" fmla="*/ 144 h 193"/>
                <a:gd name="T62" fmla="*/ 2244 w 2281"/>
                <a:gd name="T63" fmla="*/ 96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281" h="193">
                  <a:moveTo>
                    <a:pt x="0" y="0"/>
                  </a:moveTo>
                  <a:lnTo>
                    <a:pt x="36" y="12"/>
                  </a:lnTo>
                  <a:lnTo>
                    <a:pt x="72" y="24"/>
                  </a:lnTo>
                  <a:lnTo>
                    <a:pt x="108" y="48"/>
                  </a:lnTo>
                  <a:lnTo>
                    <a:pt x="144" y="60"/>
                  </a:lnTo>
                  <a:lnTo>
                    <a:pt x="180" y="84"/>
                  </a:lnTo>
                  <a:lnTo>
                    <a:pt x="216" y="96"/>
                  </a:lnTo>
                  <a:lnTo>
                    <a:pt x="252" y="108"/>
                  </a:lnTo>
                  <a:lnTo>
                    <a:pt x="288" y="120"/>
                  </a:lnTo>
                  <a:lnTo>
                    <a:pt x="324" y="132"/>
                  </a:lnTo>
                  <a:lnTo>
                    <a:pt x="360" y="156"/>
                  </a:lnTo>
                  <a:lnTo>
                    <a:pt x="396" y="168"/>
                  </a:lnTo>
                  <a:lnTo>
                    <a:pt x="408" y="132"/>
                  </a:lnTo>
                  <a:lnTo>
                    <a:pt x="444" y="132"/>
                  </a:lnTo>
                  <a:lnTo>
                    <a:pt x="480" y="132"/>
                  </a:lnTo>
                  <a:lnTo>
                    <a:pt x="516" y="144"/>
                  </a:lnTo>
                  <a:lnTo>
                    <a:pt x="552" y="144"/>
                  </a:lnTo>
                  <a:lnTo>
                    <a:pt x="588" y="144"/>
                  </a:lnTo>
                  <a:lnTo>
                    <a:pt x="624" y="144"/>
                  </a:lnTo>
                  <a:lnTo>
                    <a:pt x="660" y="144"/>
                  </a:lnTo>
                  <a:lnTo>
                    <a:pt x="696" y="144"/>
                  </a:lnTo>
                  <a:lnTo>
                    <a:pt x="732" y="144"/>
                  </a:lnTo>
                  <a:lnTo>
                    <a:pt x="768" y="144"/>
                  </a:lnTo>
                  <a:lnTo>
                    <a:pt x="804" y="144"/>
                  </a:lnTo>
                  <a:lnTo>
                    <a:pt x="840" y="156"/>
                  </a:lnTo>
                  <a:lnTo>
                    <a:pt x="876" y="156"/>
                  </a:lnTo>
                  <a:lnTo>
                    <a:pt x="912" y="168"/>
                  </a:lnTo>
                  <a:lnTo>
                    <a:pt x="948" y="168"/>
                  </a:lnTo>
                  <a:lnTo>
                    <a:pt x="984" y="180"/>
                  </a:lnTo>
                  <a:lnTo>
                    <a:pt x="1020" y="180"/>
                  </a:lnTo>
                  <a:lnTo>
                    <a:pt x="1056" y="192"/>
                  </a:lnTo>
                  <a:lnTo>
                    <a:pt x="1092" y="192"/>
                  </a:lnTo>
                  <a:lnTo>
                    <a:pt x="1128" y="192"/>
                  </a:lnTo>
                  <a:lnTo>
                    <a:pt x="1164" y="192"/>
                  </a:lnTo>
                  <a:lnTo>
                    <a:pt x="1200" y="192"/>
                  </a:lnTo>
                  <a:lnTo>
                    <a:pt x="1236" y="192"/>
                  </a:lnTo>
                  <a:lnTo>
                    <a:pt x="1272" y="192"/>
                  </a:lnTo>
                  <a:lnTo>
                    <a:pt x="1308" y="192"/>
                  </a:lnTo>
                  <a:lnTo>
                    <a:pt x="1344" y="192"/>
                  </a:lnTo>
                  <a:lnTo>
                    <a:pt x="1380" y="192"/>
                  </a:lnTo>
                  <a:lnTo>
                    <a:pt x="1416" y="192"/>
                  </a:lnTo>
                  <a:lnTo>
                    <a:pt x="1452" y="192"/>
                  </a:lnTo>
                  <a:lnTo>
                    <a:pt x="1488" y="192"/>
                  </a:lnTo>
                  <a:lnTo>
                    <a:pt x="1524" y="192"/>
                  </a:lnTo>
                  <a:lnTo>
                    <a:pt x="1560" y="192"/>
                  </a:lnTo>
                  <a:lnTo>
                    <a:pt x="1596" y="180"/>
                  </a:lnTo>
                  <a:lnTo>
                    <a:pt x="1632" y="168"/>
                  </a:lnTo>
                  <a:lnTo>
                    <a:pt x="1668" y="168"/>
                  </a:lnTo>
                  <a:lnTo>
                    <a:pt x="1704" y="168"/>
                  </a:lnTo>
                  <a:lnTo>
                    <a:pt x="1740" y="168"/>
                  </a:lnTo>
                  <a:lnTo>
                    <a:pt x="1776" y="168"/>
                  </a:lnTo>
                  <a:lnTo>
                    <a:pt x="1812" y="168"/>
                  </a:lnTo>
                  <a:lnTo>
                    <a:pt x="1848" y="168"/>
                  </a:lnTo>
                  <a:lnTo>
                    <a:pt x="1884" y="168"/>
                  </a:lnTo>
                  <a:lnTo>
                    <a:pt x="1920" y="180"/>
                  </a:lnTo>
                  <a:lnTo>
                    <a:pt x="1956" y="180"/>
                  </a:lnTo>
                  <a:lnTo>
                    <a:pt x="1992" y="180"/>
                  </a:lnTo>
                  <a:lnTo>
                    <a:pt x="2028" y="168"/>
                  </a:lnTo>
                  <a:lnTo>
                    <a:pt x="2064" y="168"/>
                  </a:lnTo>
                  <a:lnTo>
                    <a:pt x="2100" y="168"/>
                  </a:lnTo>
                  <a:lnTo>
                    <a:pt x="2136" y="156"/>
                  </a:lnTo>
                  <a:lnTo>
                    <a:pt x="2172" y="144"/>
                  </a:lnTo>
                  <a:lnTo>
                    <a:pt x="2208" y="120"/>
                  </a:lnTo>
                  <a:lnTo>
                    <a:pt x="2244" y="96"/>
                  </a:lnTo>
                  <a:lnTo>
                    <a:pt x="2280" y="72"/>
                  </a:lnTo>
                </a:path>
              </a:pathLst>
            </a:custGeom>
            <a:solidFill>
              <a:srgbClr val="006600"/>
            </a:solidFill>
            <a:ln w="50800" cap="rnd" cmpd="sng">
              <a:solidFill>
                <a:schemeClr val="tx1"/>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2965" name="Freeform 21"/>
            <p:cNvSpPr>
              <a:spLocks/>
            </p:cNvSpPr>
            <p:nvPr/>
          </p:nvSpPr>
          <p:spPr bwMode="auto">
            <a:xfrm>
              <a:off x="499" y="2615"/>
              <a:ext cx="174" cy="97"/>
            </a:xfrm>
            <a:custGeom>
              <a:avLst/>
              <a:gdLst>
                <a:gd name="T0" fmla="*/ 264 w 265"/>
                <a:gd name="T1" fmla="*/ 120 h 121"/>
                <a:gd name="T2" fmla="*/ 228 w 265"/>
                <a:gd name="T3" fmla="*/ 108 h 121"/>
                <a:gd name="T4" fmla="*/ 192 w 265"/>
                <a:gd name="T5" fmla="*/ 108 h 121"/>
                <a:gd name="T6" fmla="*/ 156 w 265"/>
                <a:gd name="T7" fmla="*/ 108 h 121"/>
                <a:gd name="T8" fmla="*/ 120 w 265"/>
                <a:gd name="T9" fmla="*/ 108 h 121"/>
                <a:gd name="T10" fmla="*/ 84 w 265"/>
                <a:gd name="T11" fmla="*/ 108 h 121"/>
                <a:gd name="T12" fmla="*/ 48 w 265"/>
                <a:gd name="T13" fmla="*/ 96 h 121"/>
                <a:gd name="T14" fmla="*/ 12 w 265"/>
                <a:gd name="T15" fmla="*/ 72 h 121"/>
                <a:gd name="T16" fmla="*/ 0 w 265"/>
                <a:gd name="T17" fmla="*/ 36 h 121"/>
                <a:gd name="T18" fmla="*/ 0 w 265"/>
                <a:gd name="T19" fmla="*/ 0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5" h="121">
                  <a:moveTo>
                    <a:pt x="264" y="120"/>
                  </a:moveTo>
                  <a:lnTo>
                    <a:pt x="228" y="108"/>
                  </a:lnTo>
                  <a:lnTo>
                    <a:pt x="192" y="108"/>
                  </a:lnTo>
                  <a:lnTo>
                    <a:pt x="156" y="108"/>
                  </a:lnTo>
                  <a:lnTo>
                    <a:pt x="120" y="108"/>
                  </a:lnTo>
                  <a:lnTo>
                    <a:pt x="84" y="108"/>
                  </a:lnTo>
                  <a:lnTo>
                    <a:pt x="48" y="96"/>
                  </a:lnTo>
                  <a:lnTo>
                    <a:pt x="12" y="72"/>
                  </a:lnTo>
                  <a:lnTo>
                    <a:pt x="0" y="36"/>
                  </a:lnTo>
                  <a:lnTo>
                    <a:pt x="0" y="0"/>
                  </a:lnTo>
                </a:path>
              </a:pathLst>
            </a:custGeom>
            <a:solidFill>
              <a:srgbClr val="006600"/>
            </a:solidFill>
            <a:ln w="12700" cap="rnd" cmpd="sng">
              <a:solidFill>
                <a:schemeClr val="bg2"/>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2966" name="Freeform 22"/>
            <p:cNvSpPr>
              <a:spLocks/>
            </p:cNvSpPr>
            <p:nvPr/>
          </p:nvSpPr>
          <p:spPr bwMode="auto">
            <a:xfrm>
              <a:off x="925" y="2412"/>
              <a:ext cx="309" cy="30"/>
            </a:xfrm>
            <a:custGeom>
              <a:avLst/>
              <a:gdLst>
                <a:gd name="T0" fmla="*/ 0 w 469"/>
                <a:gd name="T1" fmla="*/ 36 h 37"/>
                <a:gd name="T2" fmla="*/ 36 w 469"/>
                <a:gd name="T3" fmla="*/ 24 h 37"/>
                <a:gd name="T4" fmla="*/ 72 w 469"/>
                <a:gd name="T5" fmla="*/ 24 h 37"/>
                <a:gd name="T6" fmla="*/ 108 w 469"/>
                <a:gd name="T7" fmla="*/ 12 h 37"/>
                <a:gd name="T8" fmla="*/ 144 w 469"/>
                <a:gd name="T9" fmla="*/ 12 h 37"/>
                <a:gd name="T10" fmla="*/ 180 w 469"/>
                <a:gd name="T11" fmla="*/ 12 h 37"/>
                <a:gd name="T12" fmla="*/ 216 w 469"/>
                <a:gd name="T13" fmla="*/ 12 h 37"/>
                <a:gd name="T14" fmla="*/ 252 w 469"/>
                <a:gd name="T15" fmla="*/ 12 h 37"/>
                <a:gd name="T16" fmla="*/ 288 w 469"/>
                <a:gd name="T17" fmla="*/ 12 h 37"/>
                <a:gd name="T18" fmla="*/ 324 w 469"/>
                <a:gd name="T19" fmla="*/ 12 h 37"/>
                <a:gd name="T20" fmla="*/ 360 w 469"/>
                <a:gd name="T21" fmla="*/ 12 h 37"/>
                <a:gd name="T22" fmla="*/ 396 w 469"/>
                <a:gd name="T23" fmla="*/ 12 h 37"/>
                <a:gd name="T24" fmla="*/ 432 w 469"/>
                <a:gd name="T25" fmla="*/ 12 h 37"/>
                <a:gd name="T26" fmla="*/ 468 w 469"/>
                <a:gd name="T27" fmla="*/ 0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69" h="37">
                  <a:moveTo>
                    <a:pt x="0" y="36"/>
                  </a:moveTo>
                  <a:lnTo>
                    <a:pt x="36" y="24"/>
                  </a:lnTo>
                  <a:lnTo>
                    <a:pt x="72" y="24"/>
                  </a:lnTo>
                  <a:lnTo>
                    <a:pt x="108" y="12"/>
                  </a:lnTo>
                  <a:lnTo>
                    <a:pt x="144" y="12"/>
                  </a:lnTo>
                  <a:lnTo>
                    <a:pt x="180" y="12"/>
                  </a:lnTo>
                  <a:lnTo>
                    <a:pt x="216" y="12"/>
                  </a:lnTo>
                  <a:lnTo>
                    <a:pt x="252" y="12"/>
                  </a:lnTo>
                  <a:lnTo>
                    <a:pt x="288" y="12"/>
                  </a:lnTo>
                  <a:lnTo>
                    <a:pt x="324" y="12"/>
                  </a:lnTo>
                  <a:lnTo>
                    <a:pt x="360" y="12"/>
                  </a:lnTo>
                  <a:lnTo>
                    <a:pt x="396" y="12"/>
                  </a:lnTo>
                  <a:lnTo>
                    <a:pt x="432" y="12"/>
                  </a:lnTo>
                  <a:lnTo>
                    <a:pt x="468" y="0"/>
                  </a:lnTo>
                </a:path>
              </a:pathLst>
            </a:custGeom>
            <a:solidFill>
              <a:srgbClr val="006600"/>
            </a:solidFill>
            <a:ln w="50800" cap="rnd" cmpd="sng">
              <a:solidFill>
                <a:schemeClr val="tx1"/>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2967" name="Freeform 23"/>
            <p:cNvSpPr>
              <a:spLocks/>
            </p:cNvSpPr>
            <p:nvPr/>
          </p:nvSpPr>
          <p:spPr bwMode="auto">
            <a:xfrm>
              <a:off x="641" y="2595"/>
              <a:ext cx="48" cy="11"/>
            </a:xfrm>
            <a:custGeom>
              <a:avLst/>
              <a:gdLst>
                <a:gd name="T0" fmla="*/ 0 w 73"/>
                <a:gd name="T1" fmla="*/ 0 h 13"/>
                <a:gd name="T2" fmla="*/ 36 w 73"/>
                <a:gd name="T3" fmla="*/ 0 h 13"/>
                <a:gd name="T4" fmla="*/ 72 w 73"/>
                <a:gd name="T5" fmla="*/ 12 h 13"/>
              </a:gdLst>
              <a:ahLst/>
              <a:cxnLst>
                <a:cxn ang="0">
                  <a:pos x="T0" y="T1"/>
                </a:cxn>
                <a:cxn ang="0">
                  <a:pos x="T2" y="T3"/>
                </a:cxn>
                <a:cxn ang="0">
                  <a:pos x="T4" y="T5"/>
                </a:cxn>
              </a:cxnLst>
              <a:rect l="0" t="0" r="r" b="b"/>
              <a:pathLst>
                <a:path w="73" h="13">
                  <a:moveTo>
                    <a:pt x="0" y="0"/>
                  </a:moveTo>
                  <a:lnTo>
                    <a:pt x="36" y="0"/>
                  </a:lnTo>
                  <a:lnTo>
                    <a:pt x="72" y="12"/>
                  </a:lnTo>
                </a:path>
              </a:pathLst>
            </a:custGeom>
            <a:solidFill>
              <a:srgbClr val="006600"/>
            </a:solidFill>
            <a:ln w="50800" cap="rnd" cmpd="sng">
              <a:solidFill>
                <a:schemeClr val="tx1"/>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2968" name="Freeform 24"/>
            <p:cNvSpPr>
              <a:spLocks/>
            </p:cNvSpPr>
            <p:nvPr/>
          </p:nvSpPr>
          <p:spPr bwMode="auto">
            <a:xfrm>
              <a:off x="483" y="2595"/>
              <a:ext cx="301" cy="156"/>
            </a:xfrm>
            <a:custGeom>
              <a:avLst/>
              <a:gdLst>
                <a:gd name="T0" fmla="*/ 0 w 457"/>
                <a:gd name="T1" fmla="*/ 0 h 193"/>
                <a:gd name="T2" fmla="*/ 36 w 457"/>
                <a:gd name="T3" fmla="*/ 24 h 193"/>
                <a:gd name="T4" fmla="*/ 72 w 457"/>
                <a:gd name="T5" fmla="*/ 48 h 193"/>
                <a:gd name="T6" fmla="*/ 96 w 457"/>
                <a:gd name="T7" fmla="*/ 84 h 193"/>
                <a:gd name="T8" fmla="*/ 132 w 457"/>
                <a:gd name="T9" fmla="*/ 84 h 193"/>
                <a:gd name="T10" fmla="*/ 168 w 457"/>
                <a:gd name="T11" fmla="*/ 108 h 193"/>
                <a:gd name="T12" fmla="*/ 204 w 457"/>
                <a:gd name="T13" fmla="*/ 120 h 193"/>
                <a:gd name="T14" fmla="*/ 240 w 457"/>
                <a:gd name="T15" fmla="*/ 132 h 193"/>
                <a:gd name="T16" fmla="*/ 276 w 457"/>
                <a:gd name="T17" fmla="*/ 144 h 193"/>
                <a:gd name="T18" fmla="*/ 312 w 457"/>
                <a:gd name="T19" fmla="*/ 144 h 193"/>
                <a:gd name="T20" fmla="*/ 348 w 457"/>
                <a:gd name="T21" fmla="*/ 156 h 193"/>
                <a:gd name="T22" fmla="*/ 384 w 457"/>
                <a:gd name="T23" fmla="*/ 168 h 193"/>
                <a:gd name="T24" fmla="*/ 420 w 457"/>
                <a:gd name="T25" fmla="*/ 180 h 193"/>
                <a:gd name="T26" fmla="*/ 456 w 457"/>
                <a:gd name="T27" fmla="*/ 192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57" h="193">
                  <a:moveTo>
                    <a:pt x="0" y="0"/>
                  </a:moveTo>
                  <a:lnTo>
                    <a:pt x="36" y="24"/>
                  </a:lnTo>
                  <a:lnTo>
                    <a:pt x="72" y="48"/>
                  </a:lnTo>
                  <a:lnTo>
                    <a:pt x="96" y="84"/>
                  </a:lnTo>
                  <a:lnTo>
                    <a:pt x="132" y="84"/>
                  </a:lnTo>
                  <a:lnTo>
                    <a:pt x="168" y="108"/>
                  </a:lnTo>
                  <a:lnTo>
                    <a:pt x="204" y="120"/>
                  </a:lnTo>
                  <a:lnTo>
                    <a:pt x="240" y="132"/>
                  </a:lnTo>
                  <a:lnTo>
                    <a:pt x="276" y="144"/>
                  </a:lnTo>
                  <a:lnTo>
                    <a:pt x="312" y="144"/>
                  </a:lnTo>
                  <a:lnTo>
                    <a:pt x="348" y="156"/>
                  </a:lnTo>
                  <a:lnTo>
                    <a:pt x="384" y="168"/>
                  </a:lnTo>
                  <a:lnTo>
                    <a:pt x="420" y="180"/>
                  </a:lnTo>
                  <a:lnTo>
                    <a:pt x="456" y="192"/>
                  </a:lnTo>
                </a:path>
              </a:pathLst>
            </a:custGeom>
            <a:solidFill>
              <a:srgbClr val="006600"/>
            </a:solidFill>
            <a:ln w="50800" cap="rnd" cmpd="sng">
              <a:solidFill>
                <a:schemeClr val="tx1"/>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2969" name="Freeform 25"/>
            <p:cNvSpPr>
              <a:spLocks/>
            </p:cNvSpPr>
            <p:nvPr/>
          </p:nvSpPr>
          <p:spPr bwMode="auto">
            <a:xfrm>
              <a:off x="515" y="2595"/>
              <a:ext cx="158" cy="98"/>
            </a:xfrm>
            <a:custGeom>
              <a:avLst/>
              <a:gdLst>
                <a:gd name="T0" fmla="*/ 0 w 241"/>
                <a:gd name="T1" fmla="*/ 0 h 121"/>
                <a:gd name="T2" fmla="*/ 36 w 241"/>
                <a:gd name="T3" fmla="*/ 12 h 121"/>
                <a:gd name="T4" fmla="*/ 60 w 241"/>
                <a:gd name="T5" fmla="*/ 48 h 121"/>
                <a:gd name="T6" fmla="*/ 96 w 241"/>
                <a:gd name="T7" fmla="*/ 60 h 121"/>
                <a:gd name="T8" fmla="*/ 132 w 241"/>
                <a:gd name="T9" fmla="*/ 84 h 121"/>
                <a:gd name="T10" fmla="*/ 168 w 241"/>
                <a:gd name="T11" fmla="*/ 108 h 121"/>
                <a:gd name="T12" fmla="*/ 204 w 241"/>
                <a:gd name="T13" fmla="*/ 120 h 121"/>
                <a:gd name="T14" fmla="*/ 240 w 241"/>
                <a:gd name="T15" fmla="*/ 120 h 1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1" h="121">
                  <a:moveTo>
                    <a:pt x="0" y="0"/>
                  </a:moveTo>
                  <a:lnTo>
                    <a:pt x="36" y="12"/>
                  </a:lnTo>
                  <a:lnTo>
                    <a:pt x="60" y="48"/>
                  </a:lnTo>
                  <a:lnTo>
                    <a:pt x="96" y="60"/>
                  </a:lnTo>
                  <a:lnTo>
                    <a:pt x="132" y="84"/>
                  </a:lnTo>
                  <a:lnTo>
                    <a:pt x="168" y="108"/>
                  </a:lnTo>
                  <a:lnTo>
                    <a:pt x="204" y="120"/>
                  </a:lnTo>
                  <a:lnTo>
                    <a:pt x="240" y="120"/>
                  </a:lnTo>
                </a:path>
              </a:pathLst>
            </a:custGeom>
            <a:solidFill>
              <a:srgbClr val="006600"/>
            </a:solidFill>
            <a:ln w="50800" cap="rnd" cmpd="sng">
              <a:solidFill>
                <a:schemeClr val="tx1"/>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2970" name="Freeform 26"/>
            <p:cNvSpPr>
              <a:spLocks/>
            </p:cNvSpPr>
            <p:nvPr/>
          </p:nvSpPr>
          <p:spPr bwMode="auto">
            <a:xfrm>
              <a:off x="941" y="2585"/>
              <a:ext cx="33" cy="118"/>
            </a:xfrm>
            <a:custGeom>
              <a:avLst/>
              <a:gdLst>
                <a:gd name="T0" fmla="*/ 49 w 50"/>
                <a:gd name="T1" fmla="*/ 0 h 147"/>
                <a:gd name="T2" fmla="*/ 43 w 50"/>
                <a:gd name="T3" fmla="*/ 43 h 147"/>
                <a:gd name="T4" fmla="*/ 37 w 50"/>
                <a:gd name="T5" fmla="*/ 79 h 147"/>
                <a:gd name="T6" fmla="*/ 33 w 50"/>
                <a:gd name="T7" fmla="*/ 99 h 147"/>
                <a:gd name="T8" fmla="*/ 25 w 50"/>
                <a:gd name="T9" fmla="*/ 114 h 147"/>
                <a:gd name="T10" fmla="*/ 14 w 50"/>
                <a:gd name="T11" fmla="*/ 130 h 147"/>
                <a:gd name="T12" fmla="*/ 0 w 50"/>
                <a:gd name="T13" fmla="*/ 146 h 147"/>
              </a:gdLst>
              <a:ahLst/>
              <a:cxnLst>
                <a:cxn ang="0">
                  <a:pos x="T0" y="T1"/>
                </a:cxn>
                <a:cxn ang="0">
                  <a:pos x="T2" y="T3"/>
                </a:cxn>
                <a:cxn ang="0">
                  <a:pos x="T4" y="T5"/>
                </a:cxn>
                <a:cxn ang="0">
                  <a:pos x="T6" y="T7"/>
                </a:cxn>
                <a:cxn ang="0">
                  <a:pos x="T8" y="T9"/>
                </a:cxn>
                <a:cxn ang="0">
                  <a:pos x="T10" y="T11"/>
                </a:cxn>
                <a:cxn ang="0">
                  <a:pos x="T12" y="T13"/>
                </a:cxn>
              </a:cxnLst>
              <a:rect l="0" t="0" r="r" b="b"/>
              <a:pathLst>
                <a:path w="50" h="147">
                  <a:moveTo>
                    <a:pt x="49" y="0"/>
                  </a:moveTo>
                  <a:lnTo>
                    <a:pt x="43" y="43"/>
                  </a:lnTo>
                  <a:lnTo>
                    <a:pt x="37" y="79"/>
                  </a:lnTo>
                  <a:lnTo>
                    <a:pt x="33" y="99"/>
                  </a:lnTo>
                  <a:lnTo>
                    <a:pt x="25" y="114"/>
                  </a:lnTo>
                  <a:lnTo>
                    <a:pt x="14" y="130"/>
                  </a:lnTo>
                  <a:lnTo>
                    <a:pt x="0" y="146"/>
                  </a:lnTo>
                </a:path>
              </a:pathLst>
            </a:custGeom>
            <a:noFill/>
            <a:ln w="50800" cap="rnd" cmpd="sng">
              <a:solidFill>
                <a:schemeClr val="tx1"/>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2971" name="Freeform 27"/>
            <p:cNvSpPr>
              <a:spLocks/>
            </p:cNvSpPr>
            <p:nvPr/>
          </p:nvSpPr>
          <p:spPr bwMode="auto">
            <a:xfrm>
              <a:off x="1188" y="2605"/>
              <a:ext cx="46" cy="127"/>
            </a:xfrm>
            <a:custGeom>
              <a:avLst/>
              <a:gdLst>
                <a:gd name="T0" fmla="*/ 69 w 70"/>
                <a:gd name="T1" fmla="*/ 0 h 158"/>
                <a:gd name="T2" fmla="*/ 66 w 70"/>
                <a:gd name="T3" fmla="*/ 16 h 158"/>
                <a:gd name="T4" fmla="*/ 64 w 70"/>
                <a:gd name="T5" fmla="*/ 33 h 158"/>
                <a:gd name="T6" fmla="*/ 61 w 70"/>
                <a:gd name="T7" fmla="*/ 45 h 158"/>
                <a:gd name="T8" fmla="*/ 56 w 70"/>
                <a:gd name="T9" fmla="*/ 61 h 158"/>
                <a:gd name="T10" fmla="*/ 48 w 70"/>
                <a:gd name="T11" fmla="*/ 77 h 158"/>
                <a:gd name="T12" fmla="*/ 34 w 70"/>
                <a:gd name="T13" fmla="*/ 85 h 158"/>
                <a:gd name="T14" fmla="*/ 13 w 70"/>
                <a:gd name="T15" fmla="*/ 105 h 158"/>
                <a:gd name="T16" fmla="*/ 5 w 70"/>
                <a:gd name="T17" fmla="*/ 113 h 158"/>
                <a:gd name="T18" fmla="*/ 0 w 70"/>
                <a:gd name="T19" fmla="*/ 125 h 158"/>
                <a:gd name="T20" fmla="*/ 0 w 70"/>
                <a:gd name="T21" fmla="*/ 137 h 158"/>
                <a:gd name="T22" fmla="*/ 8 w 70"/>
                <a:gd name="T23" fmla="*/ 157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0" h="158">
                  <a:moveTo>
                    <a:pt x="69" y="0"/>
                  </a:moveTo>
                  <a:lnTo>
                    <a:pt x="66" y="16"/>
                  </a:lnTo>
                  <a:lnTo>
                    <a:pt x="64" y="33"/>
                  </a:lnTo>
                  <a:lnTo>
                    <a:pt x="61" y="45"/>
                  </a:lnTo>
                  <a:lnTo>
                    <a:pt x="56" y="61"/>
                  </a:lnTo>
                  <a:lnTo>
                    <a:pt x="48" y="77"/>
                  </a:lnTo>
                  <a:lnTo>
                    <a:pt x="34" y="85"/>
                  </a:lnTo>
                  <a:lnTo>
                    <a:pt x="13" y="105"/>
                  </a:lnTo>
                  <a:lnTo>
                    <a:pt x="5" y="113"/>
                  </a:lnTo>
                  <a:lnTo>
                    <a:pt x="0" y="125"/>
                  </a:lnTo>
                  <a:lnTo>
                    <a:pt x="0" y="137"/>
                  </a:lnTo>
                  <a:lnTo>
                    <a:pt x="8" y="157"/>
                  </a:lnTo>
                </a:path>
              </a:pathLst>
            </a:custGeom>
            <a:noFill/>
            <a:ln w="50800" cap="rnd" cmpd="sng">
              <a:solidFill>
                <a:schemeClr val="tx1"/>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2972" name="Freeform 28"/>
            <p:cNvSpPr>
              <a:spLocks/>
            </p:cNvSpPr>
            <p:nvPr/>
          </p:nvSpPr>
          <p:spPr bwMode="auto">
            <a:xfrm>
              <a:off x="633" y="2594"/>
              <a:ext cx="159" cy="141"/>
            </a:xfrm>
            <a:custGeom>
              <a:avLst/>
              <a:gdLst>
                <a:gd name="T0" fmla="*/ 228 w 242"/>
                <a:gd name="T1" fmla="*/ 0 h 175"/>
                <a:gd name="T2" fmla="*/ 231 w 242"/>
                <a:gd name="T3" fmla="*/ 8 h 175"/>
                <a:gd name="T4" fmla="*/ 235 w 242"/>
                <a:gd name="T5" fmla="*/ 20 h 175"/>
                <a:gd name="T6" fmla="*/ 238 w 242"/>
                <a:gd name="T7" fmla="*/ 29 h 175"/>
                <a:gd name="T8" fmla="*/ 239 w 242"/>
                <a:gd name="T9" fmla="*/ 37 h 175"/>
                <a:gd name="T10" fmla="*/ 241 w 242"/>
                <a:gd name="T11" fmla="*/ 69 h 175"/>
                <a:gd name="T12" fmla="*/ 241 w 242"/>
                <a:gd name="T13" fmla="*/ 105 h 175"/>
                <a:gd name="T14" fmla="*/ 241 w 242"/>
                <a:gd name="T15" fmla="*/ 121 h 175"/>
                <a:gd name="T16" fmla="*/ 238 w 242"/>
                <a:gd name="T17" fmla="*/ 138 h 175"/>
                <a:gd name="T18" fmla="*/ 235 w 242"/>
                <a:gd name="T19" fmla="*/ 154 h 175"/>
                <a:gd name="T20" fmla="*/ 228 w 242"/>
                <a:gd name="T21" fmla="*/ 170 h 175"/>
                <a:gd name="T22" fmla="*/ 225 w 242"/>
                <a:gd name="T23" fmla="*/ 174 h 175"/>
                <a:gd name="T24" fmla="*/ 220 w 242"/>
                <a:gd name="T25" fmla="*/ 174 h 175"/>
                <a:gd name="T26" fmla="*/ 207 w 242"/>
                <a:gd name="T27" fmla="*/ 170 h 175"/>
                <a:gd name="T28" fmla="*/ 193 w 242"/>
                <a:gd name="T29" fmla="*/ 162 h 175"/>
                <a:gd name="T30" fmla="*/ 180 w 242"/>
                <a:gd name="T31" fmla="*/ 158 h 175"/>
                <a:gd name="T32" fmla="*/ 169 w 242"/>
                <a:gd name="T33" fmla="*/ 154 h 175"/>
                <a:gd name="T34" fmla="*/ 161 w 242"/>
                <a:gd name="T35" fmla="*/ 154 h 175"/>
                <a:gd name="T36" fmla="*/ 154 w 242"/>
                <a:gd name="T37" fmla="*/ 150 h 175"/>
                <a:gd name="T38" fmla="*/ 149 w 242"/>
                <a:gd name="T39" fmla="*/ 150 h 175"/>
                <a:gd name="T40" fmla="*/ 144 w 242"/>
                <a:gd name="T41" fmla="*/ 146 h 175"/>
                <a:gd name="T42" fmla="*/ 143 w 242"/>
                <a:gd name="T43" fmla="*/ 146 h 175"/>
                <a:gd name="T44" fmla="*/ 141 w 242"/>
                <a:gd name="T45" fmla="*/ 142 h 175"/>
                <a:gd name="T46" fmla="*/ 140 w 242"/>
                <a:gd name="T47" fmla="*/ 142 h 175"/>
                <a:gd name="T48" fmla="*/ 135 w 242"/>
                <a:gd name="T49" fmla="*/ 138 h 175"/>
                <a:gd name="T50" fmla="*/ 128 w 242"/>
                <a:gd name="T51" fmla="*/ 134 h 175"/>
                <a:gd name="T52" fmla="*/ 119 w 242"/>
                <a:gd name="T53" fmla="*/ 129 h 175"/>
                <a:gd name="T54" fmla="*/ 107 w 242"/>
                <a:gd name="T55" fmla="*/ 121 h 175"/>
                <a:gd name="T56" fmla="*/ 98 w 242"/>
                <a:gd name="T57" fmla="*/ 117 h 175"/>
                <a:gd name="T58" fmla="*/ 85 w 242"/>
                <a:gd name="T59" fmla="*/ 113 h 175"/>
                <a:gd name="T60" fmla="*/ 59 w 242"/>
                <a:gd name="T61" fmla="*/ 105 h 175"/>
                <a:gd name="T62" fmla="*/ 34 w 242"/>
                <a:gd name="T63" fmla="*/ 101 h 175"/>
                <a:gd name="T64" fmla="*/ 22 w 242"/>
                <a:gd name="T65" fmla="*/ 97 h 175"/>
                <a:gd name="T66" fmla="*/ 13 w 242"/>
                <a:gd name="T67" fmla="*/ 97 h 175"/>
                <a:gd name="T68" fmla="*/ 8 w 242"/>
                <a:gd name="T69" fmla="*/ 85 h 175"/>
                <a:gd name="T70" fmla="*/ 5 w 242"/>
                <a:gd name="T71" fmla="*/ 77 h 175"/>
                <a:gd name="T72" fmla="*/ 1 w 242"/>
                <a:gd name="T73" fmla="*/ 69 h 175"/>
                <a:gd name="T74" fmla="*/ 0 w 242"/>
                <a:gd name="T75" fmla="*/ 61 h 175"/>
                <a:gd name="T76" fmla="*/ 0 w 242"/>
                <a:gd name="T77" fmla="*/ 57 h 175"/>
                <a:gd name="T78" fmla="*/ 0 w 242"/>
                <a:gd name="T79" fmla="*/ 49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42" h="175">
                  <a:moveTo>
                    <a:pt x="228" y="0"/>
                  </a:moveTo>
                  <a:lnTo>
                    <a:pt x="231" y="8"/>
                  </a:lnTo>
                  <a:lnTo>
                    <a:pt x="235" y="20"/>
                  </a:lnTo>
                  <a:lnTo>
                    <a:pt x="238" y="29"/>
                  </a:lnTo>
                  <a:lnTo>
                    <a:pt x="239" y="37"/>
                  </a:lnTo>
                  <a:lnTo>
                    <a:pt x="241" y="69"/>
                  </a:lnTo>
                  <a:lnTo>
                    <a:pt x="241" y="105"/>
                  </a:lnTo>
                  <a:lnTo>
                    <a:pt x="241" y="121"/>
                  </a:lnTo>
                  <a:lnTo>
                    <a:pt x="238" y="138"/>
                  </a:lnTo>
                  <a:lnTo>
                    <a:pt x="235" y="154"/>
                  </a:lnTo>
                  <a:lnTo>
                    <a:pt x="228" y="170"/>
                  </a:lnTo>
                  <a:lnTo>
                    <a:pt x="225" y="174"/>
                  </a:lnTo>
                  <a:lnTo>
                    <a:pt x="220" y="174"/>
                  </a:lnTo>
                  <a:lnTo>
                    <a:pt x="207" y="170"/>
                  </a:lnTo>
                  <a:lnTo>
                    <a:pt x="193" y="162"/>
                  </a:lnTo>
                  <a:lnTo>
                    <a:pt x="180" y="158"/>
                  </a:lnTo>
                  <a:lnTo>
                    <a:pt x="169" y="154"/>
                  </a:lnTo>
                  <a:lnTo>
                    <a:pt x="161" y="154"/>
                  </a:lnTo>
                  <a:lnTo>
                    <a:pt x="154" y="150"/>
                  </a:lnTo>
                  <a:lnTo>
                    <a:pt x="149" y="150"/>
                  </a:lnTo>
                  <a:lnTo>
                    <a:pt x="144" y="146"/>
                  </a:lnTo>
                  <a:lnTo>
                    <a:pt x="143" y="146"/>
                  </a:lnTo>
                  <a:lnTo>
                    <a:pt x="141" y="142"/>
                  </a:lnTo>
                  <a:lnTo>
                    <a:pt x="140" y="142"/>
                  </a:lnTo>
                  <a:lnTo>
                    <a:pt x="135" y="138"/>
                  </a:lnTo>
                  <a:lnTo>
                    <a:pt x="128" y="134"/>
                  </a:lnTo>
                  <a:lnTo>
                    <a:pt x="119" y="129"/>
                  </a:lnTo>
                  <a:lnTo>
                    <a:pt x="107" y="121"/>
                  </a:lnTo>
                  <a:lnTo>
                    <a:pt x="98" y="117"/>
                  </a:lnTo>
                  <a:lnTo>
                    <a:pt x="85" y="113"/>
                  </a:lnTo>
                  <a:lnTo>
                    <a:pt x="59" y="105"/>
                  </a:lnTo>
                  <a:lnTo>
                    <a:pt x="34" y="101"/>
                  </a:lnTo>
                  <a:lnTo>
                    <a:pt x="22" y="97"/>
                  </a:lnTo>
                  <a:lnTo>
                    <a:pt x="13" y="97"/>
                  </a:lnTo>
                  <a:lnTo>
                    <a:pt x="8" y="85"/>
                  </a:lnTo>
                  <a:lnTo>
                    <a:pt x="5" y="77"/>
                  </a:lnTo>
                  <a:lnTo>
                    <a:pt x="1" y="69"/>
                  </a:lnTo>
                  <a:lnTo>
                    <a:pt x="0" y="61"/>
                  </a:lnTo>
                  <a:lnTo>
                    <a:pt x="0" y="57"/>
                  </a:lnTo>
                  <a:lnTo>
                    <a:pt x="0" y="49"/>
                  </a:lnTo>
                </a:path>
              </a:pathLst>
            </a:custGeom>
            <a:noFill/>
            <a:ln w="50800" cap="rnd" cmpd="sng">
              <a:solidFill>
                <a:schemeClr val="tx1"/>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2973" name="Freeform 29"/>
            <p:cNvSpPr>
              <a:spLocks/>
            </p:cNvSpPr>
            <p:nvPr/>
          </p:nvSpPr>
          <p:spPr bwMode="auto">
            <a:xfrm>
              <a:off x="1437" y="2624"/>
              <a:ext cx="26" cy="118"/>
            </a:xfrm>
            <a:custGeom>
              <a:avLst/>
              <a:gdLst>
                <a:gd name="T0" fmla="*/ 39 w 40"/>
                <a:gd name="T1" fmla="*/ 0 h 146"/>
                <a:gd name="T2" fmla="*/ 29 w 40"/>
                <a:gd name="T3" fmla="*/ 16 h 146"/>
                <a:gd name="T4" fmla="*/ 20 w 40"/>
                <a:gd name="T5" fmla="*/ 36 h 146"/>
                <a:gd name="T6" fmla="*/ 10 w 40"/>
                <a:gd name="T7" fmla="*/ 52 h 146"/>
                <a:gd name="T8" fmla="*/ 4 w 40"/>
                <a:gd name="T9" fmla="*/ 72 h 146"/>
                <a:gd name="T10" fmla="*/ 0 w 40"/>
                <a:gd name="T11" fmla="*/ 93 h 146"/>
                <a:gd name="T12" fmla="*/ 0 w 40"/>
                <a:gd name="T13" fmla="*/ 109 h 146"/>
                <a:gd name="T14" fmla="*/ 4 w 40"/>
                <a:gd name="T15" fmla="*/ 145 h 14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0" h="146">
                  <a:moveTo>
                    <a:pt x="39" y="0"/>
                  </a:moveTo>
                  <a:lnTo>
                    <a:pt x="29" y="16"/>
                  </a:lnTo>
                  <a:lnTo>
                    <a:pt x="20" y="36"/>
                  </a:lnTo>
                  <a:lnTo>
                    <a:pt x="10" y="52"/>
                  </a:lnTo>
                  <a:lnTo>
                    <a:pt x="4" y="72"/>
                  </a:lnTo>
                  <a:lnTo>
                    <a:pt x="0" y="93"/>
                  </a:lnTo>
                  <a:lnTo>
                    <a:pt x="0" y="109"/>
                  </a:lnTo>
                  <a:lnTo>
                    <a:pt x="4" y="145"/>
                  </a:lnTo>
                </a:path>
              </a:pathLst>
            </a:custGeom>
            <a:noFill/>
            <a:ln w="50800" cap="rnd" cmpd="sng">
              <a:solidFill>
                <a:schemeClr val="tx1"/>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2974" name="Freeform 30"/>
            <p:cNvSpPr>
              <a:spLocks/>
            </p:cNvSpPr>
            <p:nvPr/>
          </p:nvSpPr>
          <p:spPr bwMode="auto">
            <a:xfrm>
              <a:off x="1208" y="2623"/>
              <a:ext cx="547" cy="14"/>
            </a:xfrm>
            <a:custGeom>
              <a:avLst/>
              <a:gdLst>
                <a:gd name="T0" fmla="*/ 831 w 832"/>
                <a:gd name="T1" fmla="*/ 0 h 17"/>
                <a:gd name="T2" fmla="*/ 807 w 832"/>
                <a:gd name="T3" fmla="*/ 4 h 17"/>
                <a:gd name="T4" fmla="*/ 772 w 832"/>
                <a:gd name="T5" fmla="*/ 8 h 17"/>
                <a:gd name="T6" fmla="*/ 729 w 832"/>
                <a:gd name="T7" fmla="*/ 12 h 17"/>
                <a:gd name="T8" fmla="*/ 677 w 832"/>
                <a:gd name="T9" fmla="*/ 12 h 17"/>
                <a:gd name="T10" fmla="*/ 618 w 832"/>
                <a:gd name="T11" fmla="*/ 16 h 17"/>
                <a:gd name="T12" fmla="*/ 555 w 832"/>
                <a:gd name="T13" fmla="*/ 16 h 17"/>
                <a:gd name="T14" fmla="*/ 418 w 832"/>
                <a:gd name="T15" fmla="*/ 12 h 17"/>
                <a:gd name="T16" fmla="*/ 284 w 832"/>
                <a:gd name="T17" fmla="*/ 8 h 17"/>
                <a:gd name="T18" fmla="*/ 217 w 832"/>
                <a:gd name="T19" fmla="*/ 8 h 17"/>
                <a:gd name="T20" fmla="*/ 158 w 832"/>
                <a:gd name="T21" fmla="*/ 4 h 17"/>
                <a:gd name="T22" fmla="*/ 106 w 832"/>
                <a:gd name="T23" fmla="*/ 4 h 17"/>
                <a:gd name="T24" fmla="*/ 59 w 832"/>
                <a:gd name="T25" fmla="*/ 0 h 17"/>
                <a:gd name="T26" fmla="*/ 24 w 832"/>
                <a:gd name="T27" fmla="*/ 0 h 17"/>
                <a:gd name="T28" fmla="*/ 0 w 832"/>
                <a:gd name="T29"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32" h="17">
                  <a:moveTo>
                    <a:pt x="831" y="0"/>
                  </a:moveTo>
                  <a:lnTo>
                    <a:pt x="807" y="4"/>
                  </a:lnTo>
                  <a:lnTo>
                    <a:pt x="772" y="8"/>
                  </a:lnTo>
                  <a:lnTo>
                    <a:pt x="729" y="12"/>
                  </a:lnTo>
                  <a:lnTo>
                    <a:pt x="677" y="12"/>
                  </a:lnTo>
                  <a:lnTo>
                    <a:pt x="618" y="16"/>
                  </a:lnTo>
                  <a:lnTo>
                    <a:pt x="555" y="16"/>
                  </a:lnTo>
                  <a:lnTo>
                    <a:pt x="418" y="12"/>
                  </a:lnTo>
                  <a:lnTo>
                    <a:pt x="284" y="8"/>
                  </a:lnTo>
                  <a:lnTo>
                    <a:pt x="217" y="8"/>
                  </a:lnTo>
                  <a:lnTo>
                    <a:pt x="158" y="4"/>
                  </a:lnTo>
                  <a:lnTo>
                    <a:pt x="106" y="4"/>
                  </a:lnTo>
                  <a:lnTo>
                    <a:pt x="59" y="0"/>
                  </a:lnTo>
                  <a:lnTo>
                    <a:pt x="24" y="0"/>
                  </a:lnTo>
                  <a:lnTo>
                    <a:pt x="0" y="0"/>
                  </a:lnTo>
                </a:path>
              </a:pathLst>
            </a:custGeom>
            <a:noFill/>
            <a:ln w="50800" cap="rnd" cmpd="sng">
              <a:solidFill>
                <a:srgbClr val="00660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2975" name="Line 31"/>
            <p:cNvSpPr>
              <a:spLocks noChangeShapeType="1"/>
            </p:cNvSpPr>
            <p:nvPr/>
          </p:nvSpPr>
          <p:spPr bwMode="auto">
            <a:xfrm flipV="1">
              <a:off x="1463" y="2568"/>
              <a:ext cx="30" cy="75"/>
            </a:xfrm>
            <a:prstGeom prst="line">
              <a:avLst/>
            </a:prstGeom>
            <a:noFill/>
            <a:ln w="508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2976" name="Freeform 32"/>
            <p:cNvSpPr>
              <a:spLocks/>
            </p:cNvSpPr>
            <p:nvPr/>
          </p:nvSpPr>
          <p:spPr bwMode="auto">
            <a:xfrm>
              <a:off x="1691" y="2624"/>
              <a:ext cx="88" cy="98"/>
            </a:xfrm>
            <a:custGeom>
              <a:avLst/>
              <a:gdLst>
                <a:gd name="T0" fmla="*/ 132 w 133"/>
                <a:gd name="T1" fmla="*/ 0 h 121"/>
                <a:gd name="T2" fmla="*/ 116 w 133"/>
                <a:gd name="T3" fmla="*/ 4 h 121"/>
                <a:gd name="T4" fmla="*/ 108 w 133"/>
                <a:gd name="T5" fmla="*/ 8 h 121"/>
                <a:gd name="T6" fmla="*/ 92 w 133"/>
                <a:gd name="T7" fmla="*/ 16 h 121"/>
                <a:gd name="T8" fmla="*/ 76 w 133"/>
                <a:gd name="T9" fmla="*/ 28 h 121"/>
                <a:gd name="T10" fmla="*/ 68 w 133"/>
                <a:gd name="T11" fmla="*/ 36 h 121"/>
                <a:gd name="T12" fmla="*/ 60 w 133"/>
                <a:gd name="T13" fmla="*/ 48 h 121"/>
                <a:gd name="T14" fmla="*/ 40 w 133"/>
                <a:gd name="T15" fmla="*/ 72 h 121"/>
                <a:gd name="T16" fmla="*/ 32 w 133"/>
                <a:gd name="T17" fmla="*/ 92 h 121"/>
                <a:gd name="T18" fmla="*/ 24 w 133"/>
                <a:gd name="T19" fmla="*/ 104 h 121"/>
                <a:gd name="T20" fmla="*/ 24 w 133"/>
                <a:gd name="T21" fmla="*/ 112 h 121"/>
                <a:gd name="T22" fmla="*/ 16 w 133"/>
                <a:gd name="T23" fmla="*/ 120 h 121"/>
                <a:gd name="T24" fmla="*/ 12 w 133"/>
                <a:gd name="T25" fmla="*/ 120 h 121"/>
                <a:gd name="T26" fmla="*/ 0 w 133"/>
                <a:gd name="T27" fmla="*/ 120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33" h="121">
                  <a:moveTo>
                    <a:pt x="132" y="0"/>
                  </a:moveTo>
                  <a:lnTo>
                    <a:pt x="116" y="4"/>
                  </a:lnTo>
                  <a:lnTo>
                    <a:pt x="108" y="8"/>
                  </a:lnTo>
                  <a:lnTo>
                    <a:pt x="92" y="16"/>
                  </a:lnTo>
                  <a:lnTo>
                    <a:pt x="76" y="28"/>
                  </a:lnTo>
                  <a:lnTo>
                    <a:pt x="68" y="36"/>
                  </a:lnTo>
                  <a:lnTo>
                    <a:pt x="60" y="48"/>
                  </a:lnTo>
                  <a:lnTo>
                    <a:pt x="40" y="72"/>
                  </a:lnTo>
                  <a:lnTo>
                    <a:pt x="32" y="92"/>
                  </a:lnTo>
                  <a:lnTo>
                    <a:pt x="24" y="104"/>
                  </a:lnTo>
                  <a:lnTo>
                    <a:pt x="24" y="112"/>
                  </a:lnTo>
                  <a:lnTo>
                    <a:pt x="16" y="120"/>
                  </a:lnTo>
                  <a:lnTo>
                    <a:pt x="12" y="120"/>
                  </a:lnTo>
                  <a:lnTo>
                    <a:pt x="0" y="120"/>
                  </a:lnTo>
                </a:path>
              </a:pathLst>
            </a:custGeom>
            <a:noFill/>
            <a:ln w="50800" cap="rnd" cmpd="sng">
              <a:solidFill>
                <a:schemeClr val="tx1"/>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2977" name="Freeform 33"/>
            <p:cNvSpPr>
              <a:spLocks/>
            </p:cNvSpPr>
            <p:nvPr/>
          </p:nvSpPr>
          <p:spPr bwMode="auto">
            <a:xfrm>
              <a:off x="1225" y="2586"/>
              <a:ext cx="9" cy="69"/>
            </a:xfrm>
            <a:custGeom>
              <a:avLst/>
              <a:gdLst>
                <a:gd name="T0" fmla="*/ 13 w 14"/>
                <a:gd name="T1" fmla="*/ 0 h 86"/>
                <a:gd name="T2" fmla="*/ 8 w 14"/>
                <a:gd name="T3" fmla="*/ 23 h 86"/>
                <a:gd name="T4" fmla="*/ 5 w 14"/>
                <a:gd name="T5" fmla="*/ 54 h 86"/>
                <a:gd name="T6" fmla="*/ 2 w 14"/>
                <a:gd name="T7" fmla="*/ 77 h 86"/>
                <a:gd name="T8" fmla="*/ 0 w 14"/>
                <a:gd name="T9" fmla="*/ 81 h 86"/>
                <a:gd name="T10" fmla="*/ 0 w 14"/>
                <a:gd name="T11" fmla="*/ 85 h 86"/>
              </a:gdLst>
              <a:ahLst/>
              <a:cxnLst>
                <a:cxn ang="0">
                  <a:pos x="T0" y="T1"/>
                </a:cxn>
                <a:cxn ang="0">
                  <a:pos x="T2" y="T3"/>
                </a:cxn>
                <a:cxn ang="0">
                  <a:pos x="T4" y="T5"/>
                </a:cxn>
                <a:cxn ang="0">
                  <a:pos x="T6" y="T7"/>
                </a:cxn>
                <a:cxn ang="0">
                  <a:pos x="T8" y="T9"/>
                </a:cxn>
                <a:cxn ang="0">
                  <a:pos x="T10" y="T11"/>
                </a:cxn>
              </a:cxnLst>
              <a:rect l="0" t="0" r="r" b="b"/>
              <a:pathLst>
                <a:path w="14" h="86">
                  <a:moveTo>
                    <a:pt x="13" y="0"/>
                  </a:moveTo>
                  <a:lnTo>
                    <a:pt x="8" y="23"/>
                  </a:lnTo>
                  <a:lnTo>
                    <a:pt x="5" y="54"/>
                  </a:lnTo>
                  <a:lnTo>
                    <a:pt x="2" y="77"/>
                  </a:lnTo>
                  <a:lnTo>
                    <a:pt x="0" y="81"/>
                  </a:lnTo>
                  <a:lnTo>
                    <a:pt x="0" y="85"/>
                  </a:lnTo>
                </a:path>
              </a:pathLst>
            </a:custGeom>
            <a:noFill/>
            <a:ln w="50800" cap="rnd" cmpd="sng">
              <a:solidFill>
                <a:schemeClr val="tx1"/>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nvGrpSpPr>
          <p:cNvPr id="82983" name="Group 39"/>
          <p:cNvGrpSpPr>
            <a:grpSpLocks/>
          </p:cNvGrpSpPr>
          <p:nvPr/>
        </p:nvGrpSpPr>
        <p:grpSpPr bwMode="auto">
          <a:xfrm>
            <a:off x="4343400" y="3124200"/>
            <a:ext cx="4419600" cy="2089150"/>
            <a:chOff x="2736" y="1968"/>
            <a:chExt cx="2784" cy="1316"/>
          </a:xfrm>
        </p:grpSpPr>
        <p:graphicFrame>
          <p:nvGraphicFramePr>
            <p:cNvPr id="82978" name="Object 34"/>
            <p:cNvGraphicFramePr>
              <a:graphicFrameLocks/>
            </p:cNvGraphicFramePr>
            <p:nvPr/>
          </p:nvGraphicFramePr>
          <p:xfrm>
            <a:off x="3600" y="1968"/>
            <a:ext cx="1920" cy="1316"/>
          </p:xfrm>
          <a:graphic>
            <a:graphicData uri="http://schemas.openxmlformats.org/presentationml/2006/ole">
              <mc:AlternateContent xmlns:mc="http://schemas.openxmlformats.org/markup-compatibility/2006">
                <mc:Choice xmlns:v="urn:schemas-microsoft-com:vml" Requires="v">
                  <p:oleObj spid="_x0000_s2087" name="Clip" r:id="rId4" imgW="4154400" imgH="2241360" progId="MS_ClipArt_Gallery.2">
                    <p:embed/>
                  </p:oleObj>
                </mc:Choice>
                <mc:Fallback>
                  <p:oleObj name="Clip" r:id="rId4" imgW="4154400" imgH="2241360" progId="MS_ClipArt_Gallery.2">
                    <p:embed/>
                    <p:pic>
                      <p:nvPicPr>
                        <p:cNvPr id="0" name=""/>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600" y="1968"/>
                          <a:ext cx="1920" cy="13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82980" name="Line 36"/>
            <p:cNvSpPr>
              <a:spLocks noChangeShapeType="1"/>
            </p:cNvSpPr>
            <p:nvPr/>
          </p:nvSpPr>
          <p:spPr bwMode="auto">
            <a:xfrm>
              <a:off x="2736" y="2640"/>
              <a:ext cx="768" cy="0"/>
            </a:xfrm>
            <a:prstGeom prst="line">
              <a:avLst/>
            </a:prstGeom>
            <a:noFill/>
            <a:ln w="57150">
              <a:solidFill>
                <a:schemeClr val="tx1"/>
              </a:solidFill>
              <a:round/>
              <a:headEnd type="none" w="sm" len="sm"/>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Tree>
    <p:extLst>
      <p:ext uri="{BB962C8B-B14F-4D97-AF65-F5344CB8AC3E}">
        <p14:creationId xmlns:p14="http://schemas.microsoft.com/office/powerpoint/2010/main" val="1273804434"/>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82946">
                                            <p:txEl>
                                              <p:pRg st="0" end="0"/>
                                            </p:txEl>
                                          </p:spTgt>
                                        </p:tgtEl>
                                        <p:attrNameLst>
                                          <p:attrName>style.visibility</p:attrName>
                                        </p:attrNameLst>
                                      </p:cBhvr>
                                      <p:to>
                                        <p:strVal val="visible"/>
                                      </p:to>
                                    </p:set>
                                    <p:animEffect transition="in" filter="wipe(left)">
                                      <p:cBhvr>
                                        <p:cTn id="7" dur="500"/>
                                        <p:tgtEl>
                                          <p:spTgt spid="82946">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82947">
                                            <p:txEl>
                                              <p:pRg st="0" end="0"/>
                                            </p:txEl>
                                          </p:spTgt>
                                        </p:tgtEl>
                                        <p:attrNameLst>
                                          <p:attrName>style.visibility</p:attrName>
                                        </p:attrNameLst>
                                      </p:cBhvr>
                                      <p:to>
                                        <p:strVal val="visible"/>
                                      </p:to>
                                    </p:set>
                                    <p:animEffect transition="in" filter="wipe(left)">
                                      <p:cBhvr>
                                        <p:cTn id="12" dur="500"/>
                                        <p:tgtEl>
                                          <p:spTgt spid="82947">
                                            <p:txEl>
                                              <p:pRg st="0" end="0"/>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nodeType="clickEffect">
                                  <p:stCondLst>
                                    <p:cond delay="0"/>
                                  </p:stCondLst>
                                  <p:childTnLst>
                                    <p:set>
                                      <p:cBhvr>
                                        <p:cTn id="16" dur="1" fill="hold">
                                          <p:stCondLst>
                                            <p:cond delay="0"/>
                                          </p:stCondLst>
                                        </p:cTn>
                                        <p:tgtEl>
                                          <p:spTgt spid="82984"/>
                                        </p:tgtEl>
                                        <p:attrNameLst>
                                          <p:attrName>style.visibility</p:attrName>
                                        </p:attrNameLst>
                                      </p:cBhvr>
                                      <p:to>
                                        <p:strVal val="visible"/>
                                      </p:to>
                                    </p:set>
                                    <p:animEffect transition="in" filter="wipe(left)">
                                      <p:cBhvr>
                                        <p:cTn id="17" dur="500"/>
                                        <p:tgtEl>
                                          <p:spTgt spid="82984"/>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nodeType="clickEffect">
                                  <p:stCondLst>
                                    <p:cond delay="0"/>
                                  </p:stCondLst>
                                  <p:childTnLst>
                                    <p:set>
                                      <p:cBhvr>
                                        <p:cTn id="21" dur="1" fill="hold">
                                          <p:stCondLst>
                                            <p:cond delay="0"/>
                                          </p:stCondLst>
                                        </p:cTn>
                                        <p:tgtEl>
                                          <p:spTgt spid="82983"/>
                                        </p:tgtEl>
                                        <p:attrNameLst>
                                          <p:attrName>style.visibility</p:attrName>
                                        </p:attrNameLst>
                                      </p:cBhvr>
                                      <p:to>
                                        <p:strVal val="visible"/>
                                      </p:to>
                                    </p:set>
                                    <p:animEffect transition="in" filter="wipe(left)">
                                      <p:cBhvr>
                                        <p:cTn id="22" dur="500"/>
                                        <p:tgtEl>
                                          <p:spTgt spid="8298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946" grpId="0" build="p" autoUpdateAnimBg="0"/>
      <p:bldP spid="82947" grpId="0" build="p" autoUpdateAnimBg="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10" name="Text Box 2"/>
          <p:cNvSpPr txBox="1">
            <a:spLocks noChangeArrowheads="1"/>
          </p:cNvSpPr>
          <p:nvPr/>
        </p:nvSpPr>
        <p:spPr bwMode="auto">
          <a:xfrm>
            <a:off x="533400" y="1438275"/>
            <a:ext cx="7848600" cy="968375"/>
          </a:xfrm>
          <a:prstGeom prst="rect">
            <a:avLst/>
          </a:prstGeom>
          <a:noFill/>
          <a:ln w="9525" algn="ctr">
            <a:noFill/>
            <a:miter lim="800000"/>
            <a:headEnd/>
            <a:tailEnd/>
          </a:ln>
          <a:effectLst/>
        </p:spPr>
        <p:txBody>
          <a:bodyPr>
            <a:spAutoFit/>
          </a:bodyPr>
          <a:lstStyle/>
          <a:p>
            <a:pPr marL="342900" indent="-342900">
              <a:lnSpc>
                <a:spcPct val="90000"/>
              </a:lnSpc>
              <a:spcBef>
                <a:spcPct val="20000"/>
              </a:spcBef>
              <a:spcAft>
                <a:spcPct val="20000"/>
              </a:spcAft>
              <a:buFontTx/>
              <a:buChar char="•"/>
              <a:tabLst>
                <a:tab pos="228600" algn="l"/>
                <a:tab pos="1943100" algn="l"/>
              </a:tabLst>
            </a:pPr>
            <a:r>
              <a:rPr lang="en-US" b="0">
                <a:solidFill>
                  <a:schemeClr val="bg1"/>
                </a:solidFill>
              </a:rPr>
              <a:t>Darwin reasoned that the Galápagos finches must have had to compete for food.</a:t>
            </a:r>
            <a:endParaRPr lang="en-US" b="0"/>
          </a:p>
        </p:txBody>
      </p:sp>
      <p:sp>
        <p:nvSpPr>
          <p:cNvPr id="119811" name="Text Box 3"/>
          <p:cNvSpPr txBox="1">
            <a:spLocks noChangeArrowheads="1"/>
          </p:cNvSpPr>
          <p:nvPr/>
        </p:nvSpPr>
        <p:spPr bwMode="auto">
          <a:xfrm>
            <a:off x="1593850" y="633413"/>
            <a:ext cx="5873750" cy="585787"/>
          </a:xfrm>
          <a:prstGeom prst="rect">
            <a:avLst/>
          </a:prstGeom>
          <a:noFill/>
          <a:ln w="9525" algn="ctr">
            <a:noFill/>
            <a:miter lim="800000"/>
            <a:headEnd/>
            <a:tailEnd/>
          </a:ln>
          <a:effectLst/>
        </p:spPr>
        <p:txBody>
          <a:bodyPr>
            <a:spAutoFit/>
          </a:bodyPr>
          <a:lstStyle/>
          <a:p>
            <a:pPr>
              <a:lnSpc>
                <a:spcPct val="90000"/>
              </a:lnSpc>
              <a:spcBef>
                <a:spcPct val="20000"/>
              </a:spcBef>
              <a:spcAft>
                <a:spcPct val="20000"/>
              </a:spcAft>
              <a:tabLst>
                <a:tab pos="228600" algn="l"/>
                <a:tab pos="1943100" algn="l"/>
              </a:tabLst>
            </a:pPr>
            <a:r>
              <a:rPr lang="en-US" sz="3600">
                <a:solidFill>
                  <a:srgbClr val="ECCA22"/>
                </a:solidFill>
              </a:rPr>
              <a:t>Darwin’s Observations</a:t>
            </a:r>
          </a:p>
        </p:txBody>
      </p:sp>
      <p:sp>
        <p:nvSpPr>
          <p:cNvPr id="119812" name="Text Box 4"/>
          <p:cNvSpPr txBox="1">
            <a:spLocks noChangeArrowheads="1"/>
          </p:cNvSpPr>
          <p:nvPr/>
        </p:nvSpPr>
        <p:spPr bwMode="auto">
          <a:xfrm>
            <a:off x="2971800" y="0"/>
            <a:ext cx="3151188" cy="457200"/>
          </a:xfrm>
          <a:prstGeom prst="rect">
            <a:avLst/>
          </a:prstGeom>
          <a:noFill/>
          <a:ln w="9525">
            <a:noFill/>
            <a:miter lim="800000"/>
            <a:headEnd/>
            <a:tailEnd/>
          </a:ln>
          <a:effectLst>
            <a:outerShdw dist="53882" dir="2700000" algn="ctr" rotWithShape="0">
              <a:srgbClr val="000000"/>
            </a:outerShdw>
          </a:effectLst>
        </p:spPr>
        <p:txBody>
          <a:bodyPr wrap="none">
            <a:spAutoFit/>
          </a:bodyPr>
          <a:lstStyle/>
          <a:p>
            <a:r>
              <a:rPr lang="en-US" sz="2400" b="0">
                <a:solidFill>
                  <a:srgbClr val="ECCA22"/>
                </a:solidFill>
                <a:latin typeface="Arial" charset="0"/>
              </a:rPr>
              <a:t>Ideas About Evolution</a:t>
            </a:r>
          </a:p>
        </p:txBody>
      </p:sp>
      <p:sp>
        <p:nvSpPr>
          <p:cNvPr id="119813" name="Text Box 5"/>
          <p:cNvSpPr txBox="1">
            <a:spLocks noChangeArrowheads="1"/>
          </p:cNvSpPr>
          <p:nvPr/>
        </p:nvSpPr>
        <p:spPr bwMode="auto">
          <a:xfrm>
            <a:off x="581025" y="398463"/>
            <a:ext cx="409575" cy="579437"/>
          </a:xfrm>
          <a:prstGeom prst="rect">
            <a:avLst/>
          </a:prstGeom>
          <a:noFill/>
          <a:ln w="9525">
            <a:noFill/>
            <a:miter lim="800000"/>
            <a:headEnd/>
            <a:tailEnd/>
          </a:ln>
          <a:effectLst>
            <a:outerShdw dist="35921" dir="2700000" algn="ctr" rotWithShape="0">
              <a:srgbClr val="000000"/>
            </a:outerShdw>
          </a:effectLst>
        </p:spPr>
        <p:txBody>
          <a:bodyPr wrap="none">
            <a:spAutoFit/>
          </a:bodyPr>
          <a:lstStyle/>
          <a:p>
            <a:r>
              <a:rPr lang="en-US" b="0">
                <a:latin typeface="Arial" charset="0"/>
              </a:rPr>
              <a:t>1</a:t>
            </a:r>
          </a:p>
        </p:txBody>
      </p:sp>
      <p:sp>
        <p:nvSpPr>
          <p:cNvPr id="119814" name="Text Box 6"/>
          <p:cNvSpPr txBox="1">
            <a:spLocks noChangeArrowheads="1"/>
          </p:cNvSpPr>
          <p:nvPr/>
        </p:nvSpPr>
        <p:spPr bwMode="auto">
          <a:xfrm>
            <a:off x="533400" y="2597150"/>
            <a:ext cx="8077200" cy="1844675"/>
          </a:xfrm>
          <a:prstGeom prst="rect">
            <a:avLst/>
          </a:prstGeom>
          <a:noFill/>
          <a:ln w="9525" algn="ctr">
            <a:noFill/>
            <a:miter lim="800000"/>
            <a:headEnd/>
            <a:tailEnd/>
          </a:ln>
          <a:effectLst/>
        </p:spPr>
        <p:txBody>
          <a:bodyPr>
            <a:spAutoFit/>
          </a:bodyPr>
          <a:lstStyle/>
          <a:p>
            <a:pPr marL="342900" indent="-342900">
              <a:lnSpc>
                <a:spcPct val="90000"/>
              </a:lnSpc>
              <a:spcBef>
                <a:spcPct val="20000"/>
              </a:spcBef>
              <a:spcAft>
                <a:spcPct val="20000"/>
              </a:spcAft>
              <a:buFontTx/>
              <a:buChar char="•"/>
              <a:tabLst>
                <a:tab pos="228600" algn="l"/>
                <a:tab pos="1943100" algn="l"/>
              </a:tabLst>
            </a:pPr>
            <a:r>
              <a:rPr lang="en-US" b="0">
                <a:solidFill>
                  <a:schemeClr val="bg1"/>
                </a:solidFill>
              </a:rPr>
              <a:t>Finches with beak shapes that allowed them to eat available food survived longer and produced more offspring than finches without those beak shapes.</a:t>
            </a:r>
            <a:endParaRPr lang="en-US" b="0"/>
          </a:p>
        </p:txBody>
      </p:sp>
      <p:sp>
        <p:nvSpPr>
          <p:cNvPr id="119821" name="Text Box 13"/>
          <p:cNvSpPr txBox="1">
            <a:spLocks noChangeArrowheads="1"/>
          </p:cNvSpPr>
          <p:nvPr/>
        </p:nvSpPr>
        <p:spPr bwMode="auto">
          <a:xfrm>
            <a:off x="533400" y="4670425"/>
            <a:ext cx="8077200" cy="968375"/>
          </a:xfrm>
          <a:prstGeom prst="rect">
            <a:avLst/>
          </a:prstGeom>
          <a:noFill/>
          <a:ln w="9525" algn="ctr">
            <a:noFill/>
            <a:miter lim="800000"/>
            <a:headEnd/>
            <a:tailEnd/>
          </a:ln>
          <a:effectLst/>
        </p:spPr>
        <p:txBody>
          <a:bodyPr>
            <a:spAutoFit/>
          </a:bodyPr>
          <a:lstStyle/>
          <a:p>
            <a:pPr marL="342900" indent="-342900">
              <a:lnSpc>
                <a:spcPct val="90000"/>
              </a:lnSpc>
              <a:spcBef>
                <a:spcPct val="20000"/>
              </a:spcBef>
              <a:spcAft>
                <a:spcPct val="20000"/>
              </a:spcAft>
              <a:buFontTx/>
              <a:buChar char="•"/>
              <a:tabLst>
                <a:tab pos="228600" algn="l"/>
                <a:tab pos="1943100" algn="l"/>
              </a:tabLst>
            </a:pPr>
            <a:r>
              <a:rPr lang="en-US" b="0">
                <a:solidFill>
                  <a:schemeClr val="bg1"/>
                </a:solidFill>
              </a:rPr>
              <a:t>After many generations, these groups of finches became separate species.</a:t>
            </a:r>
            <a:endParaRPr lang="en-US" b="0"/>
          </a:p>
        </p:txBody>
      </p:sp>
    </p:spTree>
    <p:extLst>
      <p:ext uri="{BB962C8B-B14F-4D97-AF65-F5344CB8AC3E}">
        <p14:creationId xmlns:p14="http://schemas.microsoft.com/office/powerpoint/2010/main" val="19475892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withEffect">
                                  <p:stCondLst>
                                    <p:cond delay="0"/>
                                  </p:stCondLst>
                                  <p:childTnLst>
                                    <p:set>
                                      <p:cBhvr>
                                        <p:cTn id="6" dur="1" fill="hold">
                                          <p:stCondLst>
                                            <p:cond delay="0"/>
                                          </p:stCondLst>
                                        </p:cTn>
                                        <p:tgtEl>
                                          <p:spTgt spid="119810"/>
                                        </p:tgtEl>
                                        <p:attrNameLst>
                                          <p:attrName>style.visibility</p:attrName>
                                        </p:attrNameLst>
                                      </p:cBhvr>
                                      <p:to>
                                        <p:strVal val="visible"/>
                                      </p:to>
                                    </p:set>
                                    <p:animEffect transition="in" filter="box(out)">
                                      <p:cBhvr>
                                        <p:cTn id="7" dur="500"/>
                                        <p:tgtEl>
                                          <p:spTgt spid="119810"/>
                                        </p:tgtEl>
                                      </p:cBhvr>
                                    </p:animEffect>
                                  </p:childTnLst>
                                </p:cTn>
                              </p:par>
                              <p:par>
                                <p:cTn id="8" presetID="4" presetClass="entr" presetSubtype="32" fill="hold" grpId="0" nodeType="withEffect">
                                  <p:stCondLst>
                                    <p:cond delay="0"/>
                                  </p:stCondLst>
                                  <p:childTnLst>
                                    <p:set>
                                      <p:cBhvr>
                                        <p:cTn id="9" dur="1" fill="hold">
                                          <p:stCondLst>
                                            <p:cond delay="0"/>
                                          </p:stCondLst>
                                        </p:cTn>
                                        <p:tgtEl>
                                          <p:spTgt spid="119821"/>
                                        </p:tgtEl>
                                        <p:attrNameLst>
                                          <p:attrName>style.visibility</p:attrName>
                                        </p:attrNameLst>
                                      </p:cBhvr>
                                      <p:to>
                                        <p:strVal val="visible"/>
                                      </p:to>
                                    </p:set>
                                    <p:animEffect transition="in" filter="box(out)">
                                      <p:cBhvr>
                                        <p:cTn id="10" dur="500"/>
                                        <p:tgtEl>
                                          <p:spTgt spid="1198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9810" grpId="0"/>
      <p:bldP spid="119821"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a:xfrm>
            <a:off x="457200" y="0"/>
            <a:ext cx="4191000" cy="1295400"/>
          </a:xfrm>
        </p:spPr>
        <p:txBody>
          <a:bodyPr/>
          <a:lstStyle/>
          <a:p>
            <a:pPr eaLnBrk="1" hangingPunct="1"/>
            <a:r>
              <a:rPr lang="en-US" sz="3200" smtClean="0">
                <a:solidFill>
                  <a:srgbClr val="ECCA22"/>
                </a:solidFill>
              </a:rPr>
              <a:t>Hypothesis of Acquired Characteristics</a:t>
            </a:r>
          </a:p>
        </p:txBody>
      </p:sp>
      <p:sp>
        <p:nvSpPr>
          <p:cNvPr id="9219" name="Rectangle 3"/>
          <p:cNvSpPr>
            <a:spLocks noGrp="1" noChangeArrowheads="1"/>
          </p:cNvSpPr>
          <p:nvPr>
            <p:ph type="body" sz="half" idx="1"/>
          </p:nvPr>
        </p:nvSpPr>
        <p:spPr>
          <a:xfrm>
            <a:off x="457200" y="1676400"/>
            <a:ext cx="3048000" cy="4449763"/>
          </a:xfrm>
        </p:spPr>
        <p:txBody>
          <a:bodyPr/>
          <a:lstStyle/>
          <a:p>
            <a:pPr eaLnBrk="1" hangingPunct="1">
              <a:lnSpc>
                <a:spcPct val="90000"/>
              </a:lnSpc>
              <a:spcAft>
                <a:spcPct val="20000"/>
              </a:spcAft>
            </a:pPr>
            <a:r>
              <a:rPr lang="en-US" sz="2000" smtClean="0">
                <a:solidFill>
                  <a:srgbClr val="000000"/>
                </a:solidFill>
              </a:rPr>
              <a:t>In 1809, Jean Baptiste de Lamarck suggested that characteristics, or traits, developed during a parent organism’s lifetime are inherited by its offspring.</a:t>
            </a:r>
          </a:p>
          <a:p>
            <a:pPr eaLnBrk="1" hangingPunct="1">
              <a:lnSpc>
                <a:spcPct val="90000"/>
              </a:lnSpc>
              <a:spcAft>
                <a:spcPct val="20000"/>
              </a:spcAft>
            </a:pPr>
            <a:r>
              <a:rPr lang="en-US" sz="2000" smtClean="0">
                <a:solidFill>
                  <a:srgbClr val="000000"/>
                </a:solidFill>
              </a:rPr>
              <a:t> His hypothesis is called the inheritance of acquired characteristics.</a:t>
            </a:r>
            <a:endParaRPr lang="en-US" sz="2000" smtClean="0"/>
          </a:p>
        </p:txBody>
      </p:sp>
      <p:sp>
        <p:nvSpPr>
          <p:cNvPr id="9220" name="Rectangle 4"/>
          <p:cNvSpPr>
            <a:spLocks noGrp="1" noChangeArrowheads="1"/>
          </p:cNvSpPr>
          <p:nvPr>
            <p:ph type="body" sz="half" idx="2"/>
          </p:nvPr>
        </p:nvSpPr>
        <p:spPr>
          <a:xfrm>
            <a:off x="3200400" y="3962400"/>
            <a:ext cx="5410200" cy="2514600"/>
          </a:xfrm>
        </p:spPr>
        <p:txBody>
          <a:bodyPr/>
          <a:lstStyle/>
          <a:p>
            <a:pPr eaLnBrk="1" hangingPunct="1">
              <a:lnSpc>
                <a:spcPct val="90000"/>
              </a:lnSpc>
              <a:spcAft>
                <a:spcPct val="20000"/>
              </a:spcAft>
            </a:pPr>
            <a:r>
              <a:rPr lang="en-US" sz="1800" smtClean="0">
                <a:solidFill>
                  <a:srgbClr val="000000"/>
                </a:solidFill>
              </a:rPr>
              <a:t>Scientists collected data on traits that are passed from parents to offspring. </a:t>
            </a:r>
          </a:p>
          <a:p>
            <a:pPr eaLnBrk="1" hangingPunct="1">
              <a:lnSpc>
                <a:spcPct val="90000"/>
              </a:lnSpc>
              <a:spcAft>
                <a:spcPct val="20000"/>
              </a:spcAft>
            </a:pPr>
            <a:r>
              <a:rPr lang="en-US" sz="1800" smtClean="0">
                <a:solidFill>
                  <a:srgbClr val="000000"/>
                </a:solidFill>
              </a:rPr>
              <a:t>The data showed that traits developed during a parent’s lifetime, such as large muscles built by hard work or exercise, </a:t>
            </a:r>
            <a:r>
              <a:rPr lang="en-US" sz="1800" smtClean="0">
                <a:solidFill>
                  <a:schemeClr val="accent2"/>
                </a:solidFill>
              </a:rPr>
              <a:t>are not passed on to offspring</a:t>
            </a:r>
            <a:r>
              <a:rPr lang="en-US" sz="1800" smtClean="0">
                <a:solidFill>
                  <a:srgbClr val="000000"/>
                </a:solidFill>
              </a:rPr>
              <a:t>. </a:t>
            </a:r>
          </a:p>
          <a:p>
            <a:pPr eaLnBrk="1" hangingPunct="1">
              <a:lnSpc>
                <a:spcPct val="90000"/>
              </a:lnSpc>
              <a:spcAft>
                <a:spcPct val="20000"/>
              </a:spcAft>
            </a:pPr>
            <a:r>
              <a:rPr lang="en-US" sz="1800" smtClean="0">
                <a:solidFill>
                  <a:srgbClr val="000000"/>
                </a:solidFill>
              </a:rPr>
              <a:t>The evidence did not support Lamarck’s hypothesis.</a:t>
            </a:r>
          </a:p>
        </p:txBody>
      </p:sp>
      <p:pic>
        <p:nvPicPr>
          <p:cNvPr id="9221" name="Picture 6" descr="pangenesis-fig1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997575" y="228600"/>
            <a:ext cx="2774950" cy="381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22" name="Text Box 7"/>
          <p:cNvSpPr txBox="1">
            <a:spLocks noChangeArrowheads="1"/>
          </p:cNvSpPr>
          <p:nvPr/>
        </p:nvSpPr>
        <p:spPr bwMode="auto">
          <a:xfrm>
            <a:off x="3733800" y="1981200"/>
            <a:ext cx="1752600" cy="1328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charset="0"/>
              </a:defRPr>
            </a:lvl1pPr>
            <a:lvl2pPr marL="742950" indent="-285750">
              <a:defRPr sz="2400">
                <a:solidFill>
                  <a:schemeClr val="tx1"/>
                </a:solidFill>
                <a:latin typeface="Times" charset="0"/>
              </a:defRPr>
            </a:lvl2pPr>
            <a:lvl3pPr marL="1143000" indent="-228600">
              <a:defRPr sz="2400">
                <a:solidFill>
                  <a:schemeClr val="tx1"/>
                </a:solidFill>
                <a:latin typeface="Times" charset="0"/>
              </a:defRPr>
            </a:lvl3pPr>
            <a:lvl4pPr marL="1600200" indent="-228600">
              <a:defRPr sz="2400">
                <a:solidFill>
                  <a:schemeClr val="tx1"/>
                </a:solidFill>
                <a:latin typeface="Times" charset="0"/>
              </a:defRPr>
            </a:lvl4pPr>
            <a:lvl5pPr marL="2057400" indent="-228600">
              <a:defRPr sz="2400">
                <a:solidFill>
                  <a:schemeClr val="tx1"/>
                </a:solidFill>
                <a:latin typeface="Times" charset="0"/>
              </a:defRPr>
            </a:lvl5pPr>
            <a:lvl6pPr marL="2514600" indent="-228600" eaLnBrk="0" fontAlgn="base" hangingPunct="0">
              <a:spcBef>
                <a:spcPct val="0"/>
              </a:spcBef>
              <a:spcAft>
                <a:spcPct val="0"/>
              </a:spcAft>
              <a:defRPr sz="2400">
                <a:solidFill>
                  <a:schemeClr val="tx1"/>
                </a:solidFill>
                <a:latin typeface="Times" charset="0"/>
              </a:defRPr>
            </a:lvl6pPr>
            <a:lvl7pPr marL="2971800" indent="-228600" eaLnBrk="0" fontAlgn="base" hangingPunct="0">
              <a:spcBef>
                <a:spcPct val="0"/>
              </a:spcBef>
              <a:spcAft>
                <a:spcPct val="0"/>
              </a:spcAft>
              <a:defRPr sz="2400">
                <a:solidFill>
                  <a:schemeClr val="tx1"/>
                </a:solidFill>
                <a:latin typeface="Times" charset="0"/>
              </a:defRPr>
            </a:lvl7pPr>
            <a:lvl8pPr marL="3429000" indent="-228600" eaLnBrk="0" fontAlgn="base" hangingPunct="0">
              <a:spcBef>
                <a:spcPct val="0"/>
              </a:spcBef>
              <a:spcAft>
                <a:spcPct val="0"/>
              </a:spcAft>
              <a:defRPr sz="2400">
                <a:solidFill>
                  <a:schemeClr val="tx1"/>
                </a:solidFill>
                <a:latin typeface="Times" charset="0"/>
              </a:defRPr>
            </a:lvl8pPr>
            <a:lvl9pPr marL="3886200" indent="-228600" eaLnBrk="0" fontAlgn="base" hangingPunct="0">
              <a:spcBef>
                <a:spcPct val="0"/>
              </a:spcBef>
              <a:spcAft>
                <a:spcPct val="0"/>
              </a:spcAft>
              <a:defRPr sz="2400">
                <a:solidFill>
                  <a:schemeClr val="tx1"/>
                </a:solidFill>
                <a:latin typeface="Times" charset="0"/>
              </a:defRPr>
            </a:lvl9pPr>
          </a:lstStyle>
          <a:p>
            <a:pPr>
              <a:spcBef>
                <a:spcPct val="50000"/>
              </a:spcBef>
            </a:pPr>
            <a:r>
              <a:rPr lang="en-US"/>
              <a:t>Mutations </a:t>
            </a:r>
          </a:p>
          <a:p>
            <a:pPr>
              <a:spcBef>
                <a:spcPct val="50000"/>
              </a:spcBef>
            </a:pPr>
            <a:r>
              <a:rPr lang="en-US">
                <a:solidFill>
                  <a:schemeClr val="accent2"/>
                </a:solidFill>
              </a:rPr>
              <a:t>are the only way new traits can appear</a:t>
            </a:r>
            <a:r>
              <a:rPr lang="en-US"/>
              <a:t>?</a:t>
            </a:r>
          </a:p>
        </p:txBody>
      </p:sp>
    </p:spTree>
    <p:extLst>
      <p:ext uri="{BB962C8B-B14F-4D97-AF65-F5344CB8AC3E}">
        <p14:creationId xmlns:p14="http://schemas.microsoft.com/office/powerpoint/2010/main" val="320014636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Text Box 2"/>
          <p:cNvSpPr txBox="1">
            <a:spLocks noChangeArrowheads="1"/>
          </p:cNvSpPr>
          <p:nvPr/>
        </p:nvSpPr>
        <p:spPr bwMode="auto">
          <a:xfrm>
            <a:off x="533400" y="1260475"/>
            <a:ext cx="7924800" cy="1406525"/>
          </a:xfrm>
          <a:prstGeom prst="rect">
            <a:avLst/>
          </a:prstGeom>
          <a:noFill/>
          <a:ln w="9525" algn="ctr">
            <a:noFill/>
            <a:miter lim="800000"/>
            <a:headEnd/>
            <a:tailEnd/>
          </a:ln>
          <a:effectLst/>
        </p:spPr>
        <p:txBody>
          <a:bodyPr>
            <a:spAutoFit/>
          </a:bodyPr>
          <a:lstStyle/>
          <a:p>
            <a:pPr marL="342900" indent="-342900">
              <a:lnSpc>
                <a:spcPct val="90000"/>
              </a:lnSpc>
              <a:spcBef>
                <a:spcPct val="20000"/>
              </a:spcBef>
              <a:spcAft>
                <a:spcPct val="20000"/>
              </a:spcAft>
              <a:buFontTx/>
              <a:buChar char="•"/>
              <a:tabLst>
                <a:tab pos="228600" algn="l"/>
                <a:tab pos="1943100" algn="l"/>
              </a:tabLst>
            </a:pPr>
            <a:r>
              <a:rPr lang="en-US" b="0">
                <a:solidFill>
                  <a:schemeClr val="bg1"/>
                </a:solidFill>
              </a:rPr>
              <a:t>In December 1831, Charles Darwin recorded observations about the plants and animals he saw on the South American coast.</a:t>
            </a:r>
            <a:endParaRPr lang="en-US" b="0"/>
          </a:p>
        </p:txBody>
      </p:sp>
      <p:sp>
        <p:nvSpPr>
          <p:cNvPr id="115715" name="Text Box 3"/>
          <p:cNvSpPr txBox="1">
            <a:spLocks noChangeArrowheads="1"/>
          </p:cNvSpPr>
          <p:nvPr/>
        </p:nvSpPr>
        <p:spPr bwMode="auto">
          <a:xfrm>
            <a:off x="1593850" y="633413"/>
            <a:ext cx="5873750" cy="585787"/>
          </a:xfrm>
          <a:prstGeom prst="rect">
            <a:avLst/>
          </a:prstGeom>
          <a:noFill/>
          <a:ln w="9525" algn="ctr">
            <a:noFill/>
            <a:miter lim="800000"/>
            <a:headEnd/>
            <a:tailEnd/>
          </a:ln>
          <a:effectLst/>
        </p:spPr>
        <p:txBody>
          <a:bodyPr>
            <a:spAutoFit/>
          </a:bodyPr>
          <a:lstStyle/>
          <a:p>
            <a:pPr>
              <a:lnSpc>
                <a:spcPct val="90000"/>
              </a:lnSpc>
              <a:spcBef>
                <a:spcPct val="20000"/>
              </a:spcBef>
              <a:spcAft>
                <a:spcPct val="20000"/>
              </a:spcAft>
              <a:tabLst>
                <a:tab pos="228600" algn="l"/>
                <a:tab pos="1943100" algn="l"/>
              </a:tabLst>
            </a:pPr>
            <a:r>
              <a:rPr lang="en-US" sz="3600">
                <a:solidFill>
                  <a:srgbClr val="ECCA22"/>
                </a:solidFill>
              </a:rPr>
              <a:t>Darwin’s Model of Evolution</a:t>
            </a:r>
          </a:p>
        </p:txBody>
      </p:sp>
      <p:sp>
        <p:nvSpPr>
          <p:cNvPr id="115716" name="Text Box 4"/>
          <p:cNvSpPr txBox="1">
            <a:spLocks noChangeArrowheads="1"/>
          </p:cNvSpPr>
          <p:nvPr/>
        </p:nvSpPr>
        <p:spPr bwMode="auto">
          <a:xfrm>
            <a:off x="2971800" y="0"/>
            <a:ext cx="3151188" cy="457200"/>
          </a:xfrm>
          <a:prstGeom prst="rect">
            <a:avLst/>
          </a:prstGeom>
          <a:noFill/>
          <a:ln w="9525">
            <a:noFill/>
            <a:miter lim="800000"/>
            <a:headEnd/>
            <a:tailEnd/>
          </a:ln>
          <a:effectLst>
            <a:outerShdw dist="53882" dir="2700000" algn="ctr" rotWithShape="0">
              <a:srgbClr val="000000"/>
            </a:outerShdw>
          </a:effectLst>
        </p:spPr>
        <p:txBody>
          <a:bodyPr wrap="none">
            <a:spAutoFit/>
          </a:bodyPr>
          <a:lstStyle/>
          <a:p>
            <a:r>
              <a:rPr lang="en-US" sz="2400" b="0">
                <a:solidFill>
                  <a:srgbClr val="ECCA22"/>
                </a:solidFill>
                <a:latin typeface="Arial" charset="0"/>
              </a:rPr>
              <a:t>Ideas About Evolution</a:t>
            </a:r>
          </a:p>
        </p:txBody>
      </p:sp>
      <p:sp>
        <p:nvSpPr>
          <p:cNvPr id="115717" name="Text Box 5"/>
          <p:cNvSpPr txBox="1">
            <a:spLocks noChangeArrowheads="1"/>
          </p:cNvSpPr>
          <p:nvPr/>
        </p:nvSpPr>
        <p:spPr bwMode="auto">
          <a:xfrm>
            <a:off x="581025" y="398463"/>
            <a:ext cx="409575" cy="579437"/>
          </a:xfrm>
          <a:prstGeom prst="rect">
            <a:avLst/>
          </a:prstGeom>
          <a:noFill/>
          <a:ln w="9525">
            <a:noFill/>
            <a:miter lim="800000"/>
            <a:headEnd/>
            <a:tailEnd/>
          </a:ln>
          <a:effectLst>
            <a:outerShdw dist="35921" dir="2700000" algn="ctr" rotWithShape="0">
              <a:srgbClr val="000000"/>
            </a:outerShdw>
          </a:effectLst>
        </p:spPr>
        <p:txBody>
          <a:bodyPr wrap="none">
            <a:spAutoFit/>
          </a:bodyPr>
          <a:lstStyle/>
          <a:p>
            <a:r>
              <a:rPr lang="en-US" b="0">
                <a:latin typeface="Arial" charset="0"/>
              </a:rPr>
              <a:t>1</a:t>
            </a:r>
          </a:p>
        </p:txBody>
      </p:sp>
      <p:pic>
        <p:nvPicPr>
          <p:cNvPr id="115728" name="Picture 16" descr="im04"/>
          <p:cNvPicPr>
            <a:picLocks noChangeAspect="1" noChangeArrowheads="1"/>
          </p:cNvPicPr>
          <p:nvPr/>
        </p:nvPicPr>
        <p:blipFill>
          <a:blip r:embed="rId3"/>
          <a:srcRect/>
          <a:stretch>
            <a:fillRect/>
          </a:stretch>
        </p:blipFill>
        <p:spPr bwMode="auto">
          <a:xfrm>
            <a:off x="1943100" y="2819400"/>
            <a:ext cx="5257800" cy="2909888"/>
          </a:xfrm>
          <a:prstGeom prst="rect">
            <a:avLst/>
          </a:prstGeom>
          <a:noFill/>
        </p:spPr>
      </p:pic>
    </p:spTree>
    <p:extLst>
      <p:ext uri="{BB962C8B-B14F-4D97-AF65-F5344CB8AC3E}">
        <p14:creationId xmlns:p14="http://schemas.microsoft.com/office/powerpoint/2010/main" val="37864335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withEffect">
                                  <p:stCondLst>
                                    <p:cond delay="0"/>
                                  </p:stCondLst>
                                  <p:childTnLst>
                                    <p:set>
                                      <p:cBhvr>
                                        <p:cTn id="6" dur="1" fill="hold">
                                          <p:stCondLst>
                                            <p:cond delay="0"/>
                                          </p:stCondLst>
                                        </p:cTn>
                                        <p:tgtEl>
                                          <p:spTgt spid="115714"/>
                                        </p:tgtEl>
                                        <p:attrNameLst>
                                          <p:attrName>style.visibility</p:attrName>
                                        </p:attrNameLst>
                                      </p:cBhvr>
                                      <p:to>
                                        <p:strVal val="visible"/>
                                      </p:to>
                                    </p:set>
                                    <p:animEffect transition="in" filter="box(out)">
                                      <p:cBhvr>
                                        <p:cTn id="7" dur="500"/>
                                        <p:tgtEl>
                                          <p:spTgt spid="115714"/>
                                        </p:tgtEl>
                                      </p:cBhvr>
                                    </p:animEffect>
                                  </p:childTnLst>
                                </p:cTn>
                              </p:par>
                            </p:childTnLst>
                          </p:cTn>
                        </p:par>
                        <p:par>
                          <p:cTn id="8" fill="hold">
                            <p:stCondLst>
                              <p:cond delay="500"/>
                            </p:stCondLst>
                            <p:childTnLst>
                              <p:par>
                                <p:cTn id="9" presetID="4" presetClass="entr" presetSubtype="32" fill="hold" nodeType="afterEffect">
                                  <p:stCondLst>
                                    <p:cond delay="0"/>
                                  </p:stCondLst>
                                  <p:childTnLst>
                                    <p:set>
                                      <p:cBhvr>
                                        <p:cTn id="10" dur="1" fill="hold">
                                          <p:stCondLst>
                                            <p:cond delay="0"/>
                                          </p:stCondLst>
                                        </p:cTn>
                                        <p:tgtEl>
                                          <p:spTgt spid="115728"/>
                                        </p:tgtEl>
                                        <p:attrNameLst>
                                          <p:attrName>style.visibility</p:attrName>
                                        </p:attrNameLst>
                                      </p:cBhvr>
                                      <p:to>
                                        <p:strVal val="visible"/>
                                      </p:to>
                                    </p:set>
                                    <p:animEffect transition="in" filter="box(out)">
                                      <p:cBhvr>
                                        <p:cTn id="11" dur="500"/>
                                        <p:tgtEl>
                                          <p:spTgt spid="1157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571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Adaptive Radiation</a:t>
            </a:r>
            <a:br>
              <a:rPr lang="en-US" dirty="0" smtClean="0"/>
            </a:br>
            <a:r>
              <a:rPr lang="en-US" sz="2200" dirty="0"/>
              <a:t>the diversification of an ancestral group of organisms into a </a:t>
            </a:r>
            <a:r>
              <a:rPr lang="en-US" sz="2200" u="sng" dirty="0"/>
              <a:t>variety</a:t>
            </a:r>
            <a:r>
              <a:rPr lang="en-US" sz="2200" dirty="0"/>
              <a:t> </a:t>
            </a:r>
            <a:r>
              <a:rPr lang="en-US" sz="2200" dirty="0" err="1"/>
              <a:t>ofrelated</a:t>
            </a:r>
            <a:r>
              <a:rPr lang="en-US" sz="2200" dirty="0"/>
              <a:t> forms specialized to fit different environments or ways of life</a:t>
            </a:r>
          </a:p>
        </p:txBody>
      </p:sp>
      <p:sp>
        <p:nvSpPr>
          <p:cNvPr id="3" name="Content Placeholder 2"/>
          <p:cNvSpPr>
            <a:spLocks noGrp="1"/>
          </p:cNvSpPr>
          <p:nvPr>
            <p:ph idx="1"/>
          </p:nvPr>
        </p:nvSpPr>
        <p:spPr>
          <a:xfrm>
            <a:off x="381000" y="1501299"/>
            <a:ext cx="4876800" cy="4525963"/>
          </a:xfrm>
        </p:spPr>
        <p:txBody>
          <a:bodyPr>
            <a:normAutofit fontScale="47500" lnSpcReduction="20000"/>
          </a:bodyPr>
          <a:lstStyle/>
          <a:p>
            <a:pPr>
              <a:lnSpc>
                <a:spcPct val="170000"/>
              </a:lnSpc>
            </a:pPr>
            <a:r>
              <a:rPr lang="en-US" dirty="0" smtClean="0"/>
              <a:t>Darwin </a:t>
            </a:r>
            <a:r>
              <a:rPr lang="en-US" dirty="0" err="1" smtClean="0"/>
              <a:t>hypothesised</a:t>
            </a:r>
            <a:r>
              <a:rPr lang="en-US" dirty="0"/>
              <a:t> evolution, that the different species of Galapagos finches descended from mainland finches that had reached the islands sometime in the past. Over time they evolved and gradual changes occurred to the island finches. Eventually they were different enough from the mainland finches to be considered a new species. Darwin proposed the island had become inhabited by many different but related species of finches. </a:t>
            </a:r>
            <a:r>
              <a:rPr lang="en-US" dirty="0" smtClean="0"/>
              <a:t>-</a:t>
            </a:r>
            <a:endParaRPr lang="en-US" dirty="0"/>
          </a:p>
        </p:txBody>
      </p:sp>
      <p:pic>
        <p:nvPicPr>
          <p:cNvPr id="3077"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943600" y="4000500"/>
            <a:ext cx="2733675" cy="28575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078" name="Picture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53941" y="1554481"/>
            <a:ext cx="2595979" cy="22098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881425447"/>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10239</TotalTime>
  <Words>1750</Words>
  <Application>Microsoft Office PowerPoint</Application>
  <PresentationFormat>On-screen Show (4:3)</PresentationFormat>
  <Paragraphs>283</Paragraphs>
  <Slides>64</Slides>
  <Notes>39</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64</vt:i4>
      </vt:variant>
    </vt:vector>
  </HeadingPairs>
  <TitlesOfParts>
    <vt:vector size="66" baseType="lpstr">
      <vt:lpstr>Office Theme</vt:lpstr>
      <vt:lpstr>Clip</vt:lpstr>
      <vt:lpstr>Evidence of Evolution</vt:lpstr>
      <vt:lpstr>Evidence of Evolution Homologous Structures</vt:lpstr>
      <vt:lpstr>Analogous Structures</vt:lpstr>
      <vt:lpstr>Evidence for Evolution</vt:lpstr>
      <vt:lpstr>Evidence of Evolution Similarities in Early Development </vt:lpstr>
      <vt:lpstr>Lamarack acquired traits can be inherited</vt:lpstr>
      <vt:lpstr>Hypothesis of Acquired Characteristics</vt:lpstr>
      <vt:lpstr>PowerPoint Presentation</vt:lpstr>
      <vt:lpstr>Adaptive Radiation the diversification of an ancestral group of organisms into a variety ofrelated forms specialized to fit different environments or ways of life</vt:lpstr>
      <vt:lpstr>Main Idea</vt:lpstr>
      <vt:lpstr>Natural Selection</vt:lpstr>
      <vt:lpstr>Evolution by Natural Evolution</vt:lpstr>
      <vt:lpstr>Darwin’s Theory of Evolution</vt:lpstr>
      <vt:lpstr>Darwin’s Theory What state do these represent?</vt:lpstr>
      <vt:lpstr>Nature Selects </vt:lpstr>
      <vt:lpstr>Elephant Bird</vt:lpstr>
      <vt:lpstr>http://www.pbs.org/wgbh/evolution/ </vt:lpstr>
      <vt:lpstr>Darwin’s Theory Survival of Fittest</vt:lpstr>
      <vt:lpstr>Darwin’s Theory</vt:lpstr>
      <vt:lpstr>Whether a variation is helpful or harmful depends on the env</vt:lpstr>
      <vt:lpstr>Natural Selection</vt:lpstr>
      <vt:lpstr>Summary of Darwin’s Theory</vt:lpstr>
      <vt:lpstr>Summary of Darwin’s Theory</vt:lpstr>
      <vt:lpstr>PowerPoint Presentation</vt:lpstr>
      <vt:lpstr>Evolution Summary</vt:lpstr>
      <vt:lpstr>PowerPoint Presentation</vt:lpstr>
      <vt:lpstr>PowerPoint Presentation</vt:lpstr>
      <vt:lpstr>Five Mechanisms of Microevolution</vt:lpstr>
      <vt:lpstr>a.  Bottleneck Effect</vt:lpstr>
      <vt:lpstr>PowerPoint Presentation</vt:lpstr>
      <vt:lpstr>b.  Founder Effect</vt:lpstr>
      <vt:lpstr>PowerPoint Presentation</vt:lpstr>
      <vt:lpstr>PowerPoint Presentation</vt:lpstr>
      <vt:lpstr>The Speed of Evolution</vt:lpstr>
      <vt:lpstr>Interpretations of Speciation</vt:lpstr>
      <vt:lpstr>The Speed of Evolution</vt:lpstr>
      <vt:lpstr>Gradualism</vt:lpstr>
      <vt:lpstr>Gradualism</vt:lpstr>
      <vt:lpstr> Darwins Theory Summary</vt:lpstr>
      <vt:lpstr>PowerPoint Presentation</vt:lpstr>
      <vt:lpstr>PowerPoint Presentation</vt:lpstr>
      <vt:lpstr>Punctuated Equilibrium Today</vt:lpstr>
      <vt:lpstr>PowerPoint Presentation</vt:lpstr>
      <vt:lpstr>Allelic Frequency</vt:lpstr>
      <vt:lpstr>Geographic isolation</vt:lpstr>
      <vt:lpstr>Geographic Isolation</vt:lpstr>
      <vt:lpstr>Evolve to different species</vt:lpstr>
      <vt:lpstr>Adaptation</vt:lpstr>
      <vt:lpstr>Adaptive Radiation</vt:lpstr>
      <vt:lpstr>Species Variation</vt:lpstr>
      <vt:lpstr>Evolution  </vt:lpstr>
      <vt:lpstr>PowerPoint Presentation</vt:lpstr>
      <vt:lpstr>Convergent Evolution</vt:lpstr>
      <vt:lpstr>Coevolution</vt:lpstr>
      <vt:lpstr>Natural Selection</vt:lpstr>
      <vt:lpstr>Examples of transitional fossils</vt:lpstr>
      <vt:lpstr>PowerPoint Presentation</vt:lpstr>
      <vt:lpstr>Five Mechanisms of Microevolution</vt:lpstr>
      <vt:lpstr>Modes of Action</vt:lpstr>
      <vt:lpstr>1. Stabilizing Selection</vt:lpstr>
      <vt:lpstr>2. Directional Selection</vt:lpstr>
      <vt:lpstr>3. Diversifying Selection</vt:lpstr>
      <vt:lpstr>Speciation</vt:lpstr>
      <vt:lpstr>PowerPoint Presentation</vt:lpstr>
    </vt:vector>
  </TitlesOfParts>
  <Company>Hewlett-Packard</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Evidence of Evolution</dc:title>
  <dc:creator>Vicki-2010</dc:creator>
  <cp:lastModifiedBy>vhassell</cp:lastModifiedBy>
  <cp:revision>39</cp:revision>
  <dcterms:created xsi:type="dcterms:W3CDTF">2012-05-01T01:30:44Z</dcterms:created>
  <dcterms:modified xsi:type="dcterms:W3CDTF">2014-05-14T18:03:38Z</dcterms:modified>
</cp:coreProperties>
</file>